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4FD88D6-A004-40F0-8FD8-5C1DDB228411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95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259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5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596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59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599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259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9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599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599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599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599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599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B0533-48E9-4929-8112-2DF14B8947D7}" type="slidenum">
              <a:rPr lang="ar-SA"/>
              <a:pPr/>
              <a:t>‹#›</a:t>
            </a:fld>
            <a:endParaRPr lang="en-US"/>
          </a:p>
        </p:txBody>
      </p:sp>
      <p:pic>
        <p:nvPicPr>
          <p:cNvPr id="125999" name="Picture 47" descr="j029912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3933825"/>
            <a:ext cx="1100138" cy="180498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E4FE9-7436-4C7D-B220-0E090F0C254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A4E07-6B3B-4B46-BD9B-4A8906CF641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12115-E818-4235-9C65-FC9D5E50D21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743B2-EFF6-43F8-964E-A076767A1F2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1F600-4BD3-4662-9F49-74BE33FC623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2CE3B-1190-4585-9CB9-A3D04A535C3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8FCFD-279F-4116-A0E1-970D0B86B02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E4CF2-DB29-4434-9EDD-E459108728C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9E583-BBEB-4F7F-8E36-2D6BC51B9DC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C4465-B027-4604-8883-CAD7891EA37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249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496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249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497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249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497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2497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2497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EF67942-F1C7-4051-A9B9-01C2E2B254B1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/>
              <a:t>مثالي در مورد مديريت زمان</a:t>
            </a:r>
            <a:endParaRPr lang="en-US" b="1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8425" y="3887788"/>
            <a:ext cx="6407150" cy="17272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يك كارشناس مديريت زمان كه در حال صحبت براي عده اي از دانشجويان رشت</a:t>
            </a:r>
            <a:r>
              <a:rPr lang="fa-IR"/>
              <a:t>ه</a:t>
            </a:r>
            <a:r>
              <a:rPr lang="ar-SA"/>
              <a:t> بازرگاني بود، براي تفهيم موضوع، مثالي به كار برد كه دانشجويان هيچ وقت آن را فراموش نخواهند كرد. </a:t>
            </a:r>
            <a:endParaRPr lang="fa-IR"/>
          </a:p>
          <a:p>
            <a:endParaRPr lang="fa-IR"/>
          </a:p>
          <a:p>
            <a:r>
              <a:rPr lang="ar-SA"/>
              <a:t>او همانطور كه روبروي اين گروه از دانشجويان ممتاز نشسته بود گفت: "بسيار خوب، ديگر وقت امتحان است!"</a:t>
            </a:r>
            <a:r>
              <a:rPr lang="fa-IR"/>
              <a:t> </a:t>
            </a:r>
          </a:p>
          <a:p>
            <a:endParaRPr lang="fa-IR"/>
          </a:p>
          <a:p>
            <a:r>
              <a:rPr lang="ar-SA"/>
              <a:t>سپس يك كوزه سنگي دهان گشاد</a:t>
            </a:r>
            <a:r>
              <a:rPr lang="fa-IR"/>
              <a:t> </a:t>
            </a:r>
            <a:r>
              <a:rPr lang="ar-SA"/>
              <a:t>را از زير زمين بيرون آورد و آن را روي ميز گذاشت.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پس از آن حدود دوازده عدد قلوه سنگ كه هر كدام به اندازه ي يك مشت بود را يك به يك و با دقت درون كوزه چيد. </a:t>
            </a:r>
            <a:endParaRPr lang="fa-IR"/>
          </a:p>
          <a:p>
            <a:r>
              <a:rPr lang="ar-SA"/>
              <a:t>وقتي كوزه پر شد و ديگر هيچ سنگي در آن جا نمي گرفت از دانشجويان پرسيد:</a:t>
            </a:r>
            <a:r>
              <a:rPr lang="fa-IR"/>
              <a:t> </a:t>
            </a:r>
          </a:p>
          <a:p>
            <a:endParaRPr lang="fa-IR"/>
          </a:p>
          <a:p>
            <a:pPr algn="l"/>
            <a:r>
              <a:rPr lang="ar-SA" sz="3200" b="1"/>
              <a:t>"آيا كوزه پر است؟“</a:t>
            </a:r>
            <a:endParaRPr lang="fa-IR" sz="3200" b="1"/>
          </a:p>
          <a:p>
            <a:pPr algn="l"/>
            <a:r>
              <a:rPr lang="ar-SA"/>
              <a:t> </a:t>
            </a:r>
            <a:endParaRPr lang="fa-IR"/>
          </a:p>
          <a:p>
            <a:pPr algn="l"/>
            <a:r>
              <a:rPr lang="ar-SA"/>
              <a:t>همه با هم گفتند: </a:t>
            </a:r>
            <a:r>
              <a:rPr lang="ar-SA" sz="3200" b="1"/>
              <a:t>بله</a:t>
            </a:r>
            <a:endParaRPr lang="fa-IR" sz="3200" b="1"/>
          </a:p>
          <a:p>
            <a:pPr algn="l"/>
            <a:r>
              <a:rPr lang="fa-IR" sz="3200"/>
              <a:t> </a:t>
            </a:r>
          </a:p>
          <a:p>
            <a:pPr algn="l"/>
            <a:r>
              <a:rPr lang="ar-SA"/>
              <a:t>او گفت: </a:t>
            </a:r>
            <a:r>
              <a:rPr lang="ar-SA" sz="3200" b="1"/>
              <a:t>"واقعاً؟“</a:t>
            </a:r>
            <a:endParaRPr lang="fa-IR" sz="3200" b="1"/>
          </a:p>
          <a:p>
            <a:pPr algn="l"/>
            <a:endParaRPr lang="fa-IR"/>
          </a:p>
          <a:p>
            <a:pPr algn="l"/>
            <a:r>
              <a:rPr lang="ar-SA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ar-SA"/>
              <a:t>سپس يك سطل شن از زير ميزش بيرون آورد. مقداري از شن ها را روي سنگ هاي داخل كوزه ريخت و كوزه را تكان داد تا دانه هاي شن خود را در فضاي خالي بين سنگ ها جاي دهند.</a:t>
            </a:r>
            <a:r>
              <a:rPr lang="fa-IR"/>
              <a:t> </a:t>
            </a:r>
          </a:p>
          <a:p>
            <a:pPr>
              <a:lnSpc>
                <a:spcPct val="90000"/>
              </a:lnSpc>
            </a:pPr>
            <a:endParaRPr lang="fa-IR"/>
          </a:p>
          <a:p>
            <a:pPr algn="l">
              <a:lnSpc>
                <a:spcPct val="90000"/>
              </a:lnSpc>
            </a:pPr>
            <a:r>
              <a:rPr lang="ar-SA"/>
              <a:t>بار ديگر پرسيد: </a:t>
            </a:r>
            <a:r>
              <a:rPr lang="ar-SA" sz="3200" b="1"/>
              <a:t>"آيا كوزه پر است؟“</a:t>
            </a:r>
            <a:endParaRPr lang="fa-IR" sz="3200" b="1"/>
          </a:p>
          <a:p>
            <a:pPr>
              <a:lnSpc>
                <a:spcPct val="90000"/>
              </a:lnSpc>
            </a:pPr>
            <a:endParaRPr lang="fa-IR"/>
          </a:p>
          <a:p>
            <a:pPr>
              <a:lnSpc>
                <a:spcPct val="90000"/>
              </a:lnSpc>
            </a:pPr>
            <a:r>
              <a:rPr lang="ar-SA"/>
              <a:t>اين بار كلاس از او جلوتر بود، يكي از دانشجويان پاسخ داد: </a:t>
            </a:r>
            <a:r>
              <a:rPr lang="fa-IR"/>
              <a:t> </a:t>
            </a:r>
          </a:p>
          <a:p>
            <a:pPr algn="l">
              <a:lnSpc>
                <a:spcPct val="90000"/>
              </a:lnSpc>
            </a:pPr>
            <a:r>
              <a:rPr lang="ar-SA" sz="3200" b="1"/>
              <a:t>"احتمالا نه"</a:t>
            </a:r>
            <a:r>
              <a:rPr lang="ar-SA"/>
              <a:t> </a:t>
            </a:r>
            <a:endParaRPr lang="fa-IR"/>
          </a:p>
          <a:p>
            <a:pPr algn="l">
              <a:lnSpc>
                <a:spcPct val="90000"/>
              </a:lnSpc>
            </a:pPr>
            <a:endParaRPr lang="fa-IR"/>
          </a:p>
          <a:p>
            <a:pPr>
              <a:lnSpc>
                <a:spcPct val="90000"/>
              </a:lnSpc>
            </a:pPr>
            <a:r>
              <a:rPr lang="ar-SA"/>
              <a:t>او گفت: "خوب است" و سپس يك سطل ماسه از زير ميز بيرون آورد و ماسه ها را داخل كوزه ريخت.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ماسه ها در فضاي خالي بين سنگ ها و دانه هاي شن جاي گرفتند. او بار ديگر گفت: </a:t>
            </a:r>
            <a:endParaRPr lang="fa-IR"/>
          </a:p>
          <a:p>
            <a:pPr algn="l"/>
            <a:r>
              <a:rPr lang="ar-SA" sz="3200" b="1"/>
              <a:t>"خوب است"</a:t>
            </a:r>
            <a:r>
              <a:rPr lang="ar-SA"/>
              <a:t> </a:t>
            </a:r>
            <a:endParaRPr lang="fa-IR"/>
          </a:p>
          <a:p>
            <a:pPr algn="l"/>
            <a:endParaRPr lang="fa-IR"/>
          </a:p>
          <a:p>
            <a:r>
              <a:rPr lang="ar-SA"/>
              <a:t>در اين موقع يك پارچ آب از زير ميز بيرون آورد و شروع به ريختن آب در داخل كوزه كرد تا وقتي كه كوزه لب به لب </a:t>
            </a:r>
            <a:r>
              <a:rPr lang="fa-IR"/>
              <a:t>پ</a:t>
            </a:r>
            <a:r>
              <a:rPr lang="ar-SA"/>
              <a:t>ر شد. سپس رو به كلاس كرد و پرسيد</a:t>
            </a:r>
            <a:r>
              <a:rPr lang="fa-IR"/>
              <a:t> :</a:t>
            </a:r>
          </a:p>
          <a:p>
            <a:r>
              <a:rPr lang="fa-IR"/>
              <a:t> </a:t>
            </a:r>
          </a:p>
          <a:p>
            <a:pPr algn="l"/>
            <a:r>
              <a:rPr lang="ar-SA"/>
              <a:t>"چه كسي مي تواند بگويد نكته اين اين مثال در چه بود؟"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يكي از دانشجويان مشتاق دستش را بلند كرد و گفت: اين مثال مي خواهد به ما بگويد كه برنامه زماني ما هر چ</a:t>
            </a:r>
            <a:r>
              <a:rPr lang="fa-IR"/>
              <a:t>ق</a:t>
            </a:r>
            <a:r>
              <a:rPr lang="ar-SA"/>
              <a:t>در هم كه فشرده باشد، اگر واقعا سخت تلاش كنيم هميشه مي توانيم كارهاي بيشتري در آن بگنجانيم. </a:t>
            </a:r>
            <a:endParaRPr lang="fa-IR"/>
          </a:p>
          <a:p>
            <a:endParaRPr lang="fa-IR"/>
          </a:p>
          <a:p>
            <a:r>
              <a:rPr lang="ar-SA"/>
              <a:t>استاد پاسخ داد: ‍"نه!</a:t>
            </a:r>
            <a:r>
              <a:rPr lang="fa-IR"/>
              <a:t> </a:t>
            </a:r>
          </a:p>
          <a:p>
            <a:endParaRPr lang="fa-IR"/>
          </a:p>
          <a:p>
            <a:r>
              <a:rPr lang="ar-SA"/>
              <a:t>نكته اين نيست، حقيقتي كه اين مثال به ما مي آ</a:t>
            </a:r>
            <a:r>
              <a:rPr lang="fa-IR"/>
              <a:t>م</a:t>
            </a:r>
            <a:r>
              <a:rPr lang="ar-SA"/>
              <a:t>وزد اين است كه اگر سنگ هاي بزرگ را اول نگذاريد، هيچ وقت فرصت پرداختن به آن ها را نخواهيد يافت.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sz="3200" b="1"/>
              <a:t>سنگ هاي بزرگ زندگي شما كدام ها هستند؟</a:t>
            </a:r>
            <a:r>
              <a:rPr lang="ar-SA"/>
              <a:t> </a:t>
            </a:r>
            <a:endParaRPr lang="fa-IR"/>
          </a:p>
          <a:p>
            <a:endParaRPr lang="fa-IR"/>
          </a:p>
          <a:p>
            <a:r>
              <a:rPr lang="ar-SA"/>
              <a:t>فرزندتان، محبوبتان، تحصيلتان، روياهايتان، انگيزه هاي با ارزش، آموختن به ديگران، انجام كارهايي كه به آن عشق مي ورزيد، زماني براي خودتان، سلامتي تان و ..."</a:t>
            </a:r>
            <a:r>
              <a:rPr lang="fa-IR"/>
              <a:t> </a:t>
            </a:r>
          </a:p>
          <a:p>
            <a:endParaRPr lang="fa-IR"/>
          </a:p>
          <a:p>
            <a:r>
              <a:rPr lang="ar-SA"/>
              <a:t>به ياد داشته باشيد كه ابتدا اين سنگ ها ي بزرگ را بگذاريد، در غير اين صورت </a:t>
            </a:r>
            <a:endParaRPr lang="fa-IR"/>
          </a:p>
          <a:p>
            <a:endParaRPr lang="fa-IR"/>
          </a:p>
          <a:p>
            <a:pPr algn="l"/>
            <a:r>
              <a:rPr lang="ar-SA" sz="3200" b="1"/>
              <a:t>هيچ گاه</a:t>
            </a:r>
            <a:r>
              <a:rPr lang="ar-SA"/>
              <a:t> به آن ها دست نخواهيد يافت.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  <a:p>
            <a:endParaRPr lang="fa-IR"/>
          </a:p>
          <a:p>
            <a:endParaRPr lang="fa-IR"/>
          </a:p>
          <a:p>
            <a:r>
              <a:rPr lang="ar-SA"/>
              <a:t>اگر با كارهاي كوچك (شن و ماسه) خود را خسته كنيد، زندگي خود را با كارهاي كوچكي كه اهميت زيادي ندارند پر مي كنيد و هيچ گاه وقت كافي و مفيد براي كارهاي بزرگ و مهم (سنگ هاي بزرگ) نخواهيد داشت.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پس امشب يا فردا صبح، هنگامي كه به اين داستان كوتاه فكر مي كنيد، اين سوال را از خود بپرسيد: </a:t>
            </a:r>
            <a:endParaRPr lang="fa-IR"/>
          </a:p>
          <a:p>
            <a:endParaRPr lang="fa-IR"/>
          </a:p>
          <a:p>
            <a:pPr algn="ctr"/>
            <a:r>
              <a:rPr lang="ar-SA" sz="3200" b="1"/>
              <a:t>"سنگ هاي بزرگ زندگي من كدام اند؟</a:t>
            </a:r>
            <a:r>
              <a:rPr lang="fa-IR" sz="3200" b="1"/>
              <a:t>”</a:t>
            </a:r>
            <a:r>
              <a:rPr lang="ar-SA"/>
              <a:t> </a:t>
            </a:r>
            <a:endParaRPr lang="fa-IR"/>
          </a:p>
          <a:p>
            <a:pPr algn="ctr"/>
            <a:endParaRPr lang="fa-IR"/>
          </a:p>
          <a:p>
            <a:pPr algn="ctr"/>
            <a:r>
              <a:rPr lang="ar-SA"/>
              <a:t>آنگاه</a:t>
            </a:r>
            <a:endParaRPr lang="fa-IR"/>
          </a:p>
          <a:p>
            <a:pPr algn="ctr"/>
            <a:endParaRPr lang="fa-IR"/>
          </a:p>
          <a:p>
            <a:pPr algn="ctr"/>
            <a:r>
              <a:rPr lang="ar-SA" sz="3200" b="1"/>
              <a:t> اول آنها را در كوزه خود بگذاري.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/>
    </p:bldLst>
  </p:timing>
</p:sld>
</file>

<file path=ppt/theme/theme1.xml><?xml version="1.0" encoding="utf-8"?>
<a:theme xmlns:a="http://schemas.openxmlformats.org/drawingml/2006/main" name="سنگ هاي زندگيPPS">
  <a:themeElements>
    <a:clrScheme name="Beam 3">
      <a:dk1>
        <a:srgbClr val="3F4873"/>
      </a:dk1>
      <a:lt1>
        <a:srgbClr val="FFFFFF"/>
      </a:lt1>
      <a:dk2>
        <a:srgbClr val="4F598D"/>
      </a:dk2>
      <a:lt2>
        <a:srgbClr val="CCECFF"/>
      </a:lt2>
      <a:accent1>
        <a:srgbClr val="0099CC"/>
      </a:accent1>
      <a:accent2>
        <a:srgbClr val="4C8470"/>
      </a:accent2>
      <a:accent3>
        <a:srgbClr val="B2B5C5"/>
      </a:accent3>
      <a:accent4>
        <a:srgbClr val="DADADA"/>
      </a:accent4>
      <a:accent5>
        <a:srgbClr val="AACAE2"/>
      </a:accent5>
      <a:accent6>
        <a:srgbClr val="447765"/>
      </a:accent6>
      <a:hlink>
        <a:srgbClr val="99CC00"/>
      </a:hlink>
      <a:folHlink>
        <a:srgbClr val="96A4C8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سنگ هاي زندگيPPS</Template>
  <TotalTime>3</TotalTime>
  <Words>567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Arial</vt:lpstr>
      <vt:lpstr>Wingdings</vt:lpstr>
      <vt:lpstr>سنگ هاي زندگيPPS</vt:lpstr>
      <vt:lpstr>مثالي در مورد مديريت زمان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مثالي در مورد مديريت زمان</dc:title>
  <dc:creator>pc</dc:creator>
  <cp:lastModifiedBy>pc</cp:lastModifiedBy>
  <cp:revision>1</cp:revision>
  <dcterms:created xsi:type="dcterms:W3CDTF">2013-11-15T14:09:55Z</dcterms:created>
  <dcterms:modified xsi:type="dcterms:W3CDTF">2013-11-15T14:13:26Z</dcterms:modified>
</cp:coreProperties>
</file>