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custDataLst>
    <p:tags r:id="rId16"/>
  </p:custDataLst>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5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473BE24-A391-47E0-B9EC-4D1B44C30ED8}" type="slidenum">
              <a:rPr lang="ar-SA"/>
              <a:pPr/>
              <a:t>‹#›</a:t>
            </a:fld>
            <a:endParaRPr lang="en-US"/>
          </a:p>
        </p:txBody>
      </p:sp>
    </p:spTree>
    <p:extLst>
      <p:ext uri="{BB962C8B-B14F-4D97-AF65-F5344CB8AC3E}">
        <p14:creationId xmlns="" xmlns:p14="http://schemas.microsoft.com/office/powerpoint/2010/main" val="337441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2B8A0D5-629A-4A51-B739-04A2A6CCF8D1}" type="slidenum">
              <a:rPr lang="ar-SA"/>
              <a:pPr/>
              <a:t>‹#›</a:t>
            </a:fld>
            <a:endParaRPr lang="en-US"/>
          </a:p>
        </p:txBody>
      </p:sp>
    </p:spTree>
    <p:extLst>
      <p:ext uri="{BB962C8B-B14F-4D97-AF65-F5344CB8AC3E}">
        <p14:creationId xmlns="" xmlns:p14="http://schemas.microsoft.com/office/powerpoint/2010/main" val="1458863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FD30458-FD97-4813-B2C3-C7D76BDE51BC}" type="slidenum">
              <a:rPr lang="ar-SA"/>
              <a:pPr/>
              <a:t>‹#›</a:t>
            </a:fld>
            <a:endParaRPr lang="en-US"/>
          </a:p>
        </p:txBody>
      </p:sp>
    </p:spTree>
    <p:extLst>
      <p:ext uri="{BB962C8B-B14F-4D97-AF65-F5344CB8AC3E}">
        <p14:creationId xmlns="" xmlns:p14="http://schemas.microsoft.com/office/powerpoint/2010/main" val="1952607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855648-F8EA-4C82-B9D7-7AFF7AEEE6A1}" type="slidenum">
              <a:rPr lang="ar-SA"/>
              <a:pPr/>
              <a:t>‹#›</a:t>
            </a:fld>
            <a:endParaRPr lang="en-US"/>
          </a:p>
        </p:txBody>
      </p:sp>
    </p:spTree>
    <p:extLst>
      <p:ext uri="{BB962C8B-B14F-4D97-AF65-F5344CB8AC3E}">
        <p14:creationId xmlns="" xmlns:p14="http://schemas.microsoft.com/office/powerpoint/2010/main" val="1812828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57D086A-5EF5-40F6-B292-B7296CA0CE6B}" type="slidenum">
              <a:rPr lang="ar-SA"/>
              <a:pPr/>
              <a:t>‹#›</a:t>
            </a:fld>
            <a:endParaRPr lang="en-US"/>
          </a:p>
        </p:txBody>
      </p:sp>
    </p:spTree>
    <p:extLst>
      <p:ext uri="{BB962C8B-B14F-4D97-AF65-F5344CB8AC3E}">
        <p14:creationId xmlns="" xmlns:p14="http://schemas.microsoft.com/office/powerpoint/2010/main" val="11278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1D5AA34-5BEF-41C3-B8EA-DFA655691AFC}" type="slidenum">
              <a:rPr lang="ar-SA"/>
              <a:pPr/>
              <a:t>‹#›</a:t>
            </a:fld>
            <a:endParaRPr lang="en-US"/>
          </a:p>
        </p:txBody>
      </p:sp>
    </p:spTree>
    <p:extLst>
      <p:ext uri="{BB962C8B-B14F-4D97-AF65-F5344CB8AC3E}">
        <p14:creationId xmlns="" xmlns:p14="http://schemas.microsoft.com/office/powerpoint/2010/main" val="237715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F06D45C-6988-439E-B6FA-7C055F26B143}" type="slidenum">
              <a:rPr lang="ar-SA"/>
              <a:pPr/>
              <a:t>‹#›</a:t>
            </a:fld>
            <a:endParaRPr lang="en-US"/>
          </a:p>
        </p:txBody>
      </p:sp>
    </p:spTree>
    <p:extLst>
      <p:ext uri="{BB962C8B-B14F-4D97-AF65-F5344CB8AC3E}">
        <p14:creationId xmlns="" xmlns:p14="http://schemas.microsoft.com/office/powerpoint/2010/main" val="1551907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E2A5C15-328F-4E2E-AD41-DCD5BAC43A79}" type="slidenum">
              <a:rPr lang="ar-SA"/>
              <a:pPr/>
              <a:t>‹#›</a:t>
            </a:fld>
            <a:endParaRPr lang="en-US"/>
          </a:p>
        </p:txBody>
      </p:sp>
    </p:spTree>
    <p:extLst>
      <p:ext uri="{BB962C8B-B14F-4D97-AF65-F5344CB8AC3E}">
        <p14:creationId xmlns="" xmlns:p14="http://schemas.microsoft.com/office/powerpoint/2010/main" val="50357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5C540AA-A9E0-4D27-9D9D-AE38C353F128}" type="slidenum">
              <a:rPr lang="ar-SA"/>
              <a:pPr/>
              <a:t>‹#›</a:t>
            </a:fld>
            <a:endParaRPr lang="en-US"/>
          </a:p>
        </p:txBody>
      </p:sp>
    </p:spTree>
    <p:extLst>
      <p:ext uri="{BB962C8B-B14F-4D97-AF65-F5344CB8AC3E}">
        <p14:creationId xmlns="" xmlns:p14="http://schemas.microsoft.com/office/powerpoint/2010/main" val="306317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98255B1-D028-4EE6-9A11-1653F53AA84A}" type="slidenum">
              <a:rPr lang="ar-SA"/>
              <a:pPr/>
              <a:t>‹#›</a:t>
            </a:fld>
            <a:endParaRPr lang="en-US"/>
          </a:p>
        </p:txBody>
      </p:sp>
    </p:spTree>
    <p:extLst>
      <p:ext uri="{BB962C8B-B14F-4D97-AF65-F5344CB8AC3E}">
        <p14:creationId xmlns="" xmlns:p14="http://schemas.microsoft.com/office/powerpoint/2010/main" val="649394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21F6CD-6F12-4C88-8DF6-0CCA09DF42E9}" type="slidenum">
              <a:rPr lang="ar-SA"/>
              <a:pPr/>
              <a:t>‹#›</a:t>
            </a:fld>
            <a:endParaRPr lang="en-US"/>
          </a:p>
        </p:txBody>
      </p:sp>
    </p:spTree>
    <p:extLst>
      <p:ext uri="{BB962C8B-B14F-4D97-AF65-F5344CB8AC3E}">
        <p14:creationId xmlns="" xmlns:p14="http://schemas.microsoft.com/office/powerpoint/2010/main" val="3029991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fld id="{0233BBF8-7A5A-4697-9542-1B46C8926205}"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1" fontAlgn="base" hangingPunct="1">
        <a:spcBef>
          <a:spcPct val="0"/>
        </a:spcBef>
        <a:spcAft>
          <a:spcPct val="0"/>
        </a:spcAft>
        <a:defRPr sz="4400">
          <a:solidFill>
            <a:schemeClr val="tx2"/>
          </a:solidFill>
          <a:latin typeface="+mj-lt"/>
          <a:ea typeface="+mj-ea"/>
          <a:cs typeface="+mj-cs"/>
        </a:defRPr>
      </a:lvl1pPr>
      <a:lvl2pPr algn="ctr" rtl="1" eaLnBrk="1" fontAlgn="base" hangingPunct="1">
        <a:spcBef>
          <a:spcPct val="0"/>
        </a:spcBef>
        <a:spcAft>
          <a:spcPct val="0"/>
        </a:spcAft>
        <a:defRPr sz="4400">
          <a:solidFill>
            <a:schemeClr val="tx2"/>
          </a:solidFill>
          <a:latin typeface="Arial" charset="0"/>
          <a:cs typeface="Arial" charset="0"/>
        </a:defRPr>
      </a:lvl2pPr>
      <a:lvl3pPr algn="ctr" rtl="1" eaLnBrk="1" fontAlgn="base" hangingPunct="1">
        <a:spcBef>
          <a:spcPct val="0"/>
        </a:spcBef>
        <a:spcAft>
          <a:spcPct val="0"/>
        </a:spcAft>
        <a:defRPr sz="4400">
          <a:solidFill>
            <a:schemeClr val="tx2"/>
          </a:solidFill>
          <a:latin typeface="Arial" charset="0"/>
          <a:cs typeface="Arial" charset="0"/>
        </a:defRPr>
      </a:lvl3pPr>
      <a:lvl4pPr algn="ctr" rtl="1" eaLnBrk="1" fontAlgn="base" hangingPunct="1">
        <a:spcBef>
          <a:spcPct val="0"/>
        </a:spcBef>
        <a:spcAft>
          <a:spcPct val="0"/>
        </a:spcAft>
        <a:defRPr sz="4400">
          <a:solidFill>
            <a:schemeClr val="tx2"/>
          </a:solidFill>
          <a:latin typeface="Arial" charset="0"/>
          <a:cs typeface="Arial" charset="0"/>
        </a:defRPr>
      </a:lvl4pPr>
      <a:lvl5pPr algn="ctr" rtl="1" eaLnBrk="1" fontAlgn="base" hangingPunct="1">
        <a:spcBef>
          <a:spcPct val="0"/>
        </a:spcBef>
        <a:spcAft>
          <a:spcPct val="0"/>
        </a:spcAft>
        <a:defRPr sz="4400">
          <a:solidFill>
            <a:schemeClr val="tx2"/>
          </a:solidFill>
          <a:latin typeface="Arial" charset="0"/>
          <a:cs typeface="Arial" charset="0"/>
        </a:defRPr>
      </a:lvl5pPr>
      <a:lvl6pPr marL="457200" algn="ctr" rtl="1" eaLnBrk="1" fontAlgn="base" hangingPunct="1">
        <a:spcBef>
          <a:spcPct val="0"/>
        </a:spcBef>
        <a:spcAft>
          <a:spcPct val="0"/>
        </a:spcAft>
        <a:defRPr sz="4400">
          <a:solidFill>
            <a:schemeClr val="tx2"/>
          </a:solidFill>
          <a:latin typeface="Arial" charset="0"/>
          <a:cs typeface="Arial" charset="0"/>
        </a:defRPr>
      </a:lvl6pPr>
      <a:lvl7pPr marL="914400" algn="ctr" rtl="1" eaLnBrk="1" fontAlgn="base" hangingPunct="1">
        <a:spcBef>
          <a:spcPct val="0"/>
        </a:spcBef>
        <a:spcAft>
          <a:spcPct val="0"/>
        </a:spcAft>
        <a:defRPr sz="4400">
          <a:solidFill>
            <a:schemeClr val="tx2"/>
          </a:solidFill>
          <a:latin typeface="Arial" charset="0"/>
          <a:cs typeface="Arial" charset="0"/>
        </a:defRPr>
      </a:lvl7pPr>
      <a:lvl8pPr marL="1371600" algn="ctr" rtl="1" eaLnBrk="1" fontAlgn="base" hangingPunct="1">
        <a:spcBef>
          <a:spcPct val="0"/>
        </a:spcBef>
        <a:spcAft>
          <a:spcPct val="0"/>
        </a:spcAft>
        <a:defRPr sz="4400">
          <a:solidFill>
            <a:schemeClr val="tx2"/>
          </a:solidFill>
          <a:latin typeface="Arial" charset="0"/>
          <a:cs typeface="Arial" charset="0"/>
        </a:defRPr>
      </a:lvl8pPr>
      <a:lvl9pPr marL="1828800" algn="ctr" rtl="1"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cs typeface="+mn-cs"/>
        </a:defRPr>
      </a:lvl2pPr>
      <a:lvl3pPr marL="1143000" indent="-228600" algn="r" rtl="1" eaLnBrk="1" fontAlgn="base" hangingPunct="1">
        <a:spcBef>
          <a:spcPct val="20000"/>
        </a:spcBef>
        <a:spcAft>
          <a:spcPct val="0"/>
        </a:spcAft>
        <a:buChar char="•"/>
        <a:defRPr sz="2400">
          <a:solidFill>
            <a:schemeClr val="tx1"/>
          </a:solidFill>
          <a:latin typeface="+mn-lt"/>
          <a:cs typeface="+mn-cs"/>
        </a:defRPr>
      </a:lvl3pPr>
      <a:lvl4pPr marL="1600200" indent="-228600" algn="r" rtl="1" eaLnBrk="1" fontAlgn="base" hangingPunct="1">
        <a:spcBef>
          <a:spcPct val="20000"/>
        </a:spcBef>
        <a:spcAft>
          <a:spcPct val="0"/>
        </a:spcAft>
        <a:buChar char="–"/>
        <a:defRPr sz="2000">
          <a:solidFill>
            <a:schemeClr val="tx1"/>
          </a:solidFill>
          <a:latin typeface="+mn-lt"/>
          <a:cs typeface="+mn-cs"/>
        </a:defRPr>
      </a:lvl4pPr>
      <a:lvl5pPr marL="2057400" indent="-228600" algn="r" rtl="1" eaLnBrk="1" fontAlgn="base" hangingPunct="1">
        <a:spcBef>
          <a:spcPct val="20000"/>
        </a:spcBef>
        <a:spcAft>
          <a:spcPct val="0"/>
        </a:spcAft>
        <a:buChar char="»"/>
        <a:defRPr sz="2000">
          <a:solidFill>
            <a:schemeClr val="tx1"/>
          </a:solidFill>
          <a:latin typeface="+mn-lt"/>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descr="Slide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3077" name="Rectangle 5"/>
          <p:cNvSpPr>
            <a:spLocks noChangeArrowheads="1"/>
          </p:cNvSpPr>
          <p:nvPr/>
        </p:nvSpPr>
        <p:spPr bwMode="auto">
          <a:xfrm>
            <a:off x="0" y="5157788"/>
            <a:ext cx="9144000" cy="707886"/>
          </a:xfrm>
          <a:prstGeom prst="rect">
            <a:avLst/>
          </a:prstGeom>
          <a:solidFill>
            <a:schemeClr val="bg1">
              <a:alpha val="58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r>
              <a:rPr lang="fa-IR" altLang="zh-TW" sz="4000" b="1" dirty="0" smtClean="0">
                <a:latin typeface="Monotype Corsiva" pitchFamily="66" charset="0"/>
                <a:ea typeface="DFKai-SB" pitchFamily="65" charset="-120"/>
                <a:cs typeface="B Nazanin" pitchFamily="2" charset="-78"/>
              </a:rPr>
              <a:t>اهمیّتِ </a:t>
            </a:r>
            <a:r>
              <a:rPr lang="fa-IR" altLang="zh-TW" sz="4000" b="1" dirty="0">
                <a:latin typeface="Monotype Corsiva" pitchFamily="66" charset="0"/>
                <a:ea typeface="DFKai-SB" pitchFamily="65" charset="-120"/>
                <a:cs typeface="B Nazanin" pitchFamily="2" charset="-78"/>
              </a:rPr>
              <a:t>چگونه زندگی کردن</a:t>
            </a:r>
            <a:endParaRPr lang="en-US" altLang="zh-TW" sz="4000" b="1" dirty="0">
              <a:latin typeface="Monotype Corsiva" pitchFamily="66" charset="0"/>
              <a:ea typeface="DFKai-SB" pitchFamily="65" charset="-120"/>
              <a:cs typeface="B Nazanin" pitchFamily="2" charset="-78"/>
            </a:endParaRPr>
          </a:p>
        </p:txBody>
      </p:sp>
      <p:sp>
        <p:nvSpPr>
          <p:cNvPr id="3080" name="Text Box 8"/>
          <p:cNvSpPr txBox="1">
            <a:spLocks noChangeArrowheads="1"/>
          </p:cNvSpPr>
          <p:nvPr/>
        </p:nvSpPr>
        <p:spPr bwMode="auto">
          <a:xfrm>
            <a:off x="4572000" y="333375"/>
            <a:ext cx="4032250" cy="8239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a-IR" sz="4800" b="1">
                <a:solidFill>
                  <a:schemeClr val="bg1"/>
                </a:solidFill>
                <a:cs typeface="B Farnaz" pitchFamily="2" charset="-78"/>
              </a:rPr>
              <a:t>بنام مهربانترین</a:t>
            </a:r>
            <a:endParaRPr lang="en-US" sz="4800" b="1">
              <a:solidFill>
                <a:schemeClr val="bg1"/>
              </a:solidFill>
              <a:cs typeface="B Farnaz" pitchFamily="2" charset="-78"/>
            </a:endParaRPr>
          </a:p>
        </p:txBody>
      </p:sp>
    </p:spTree>
  </p:cSld>
  <p:clrMapOvr>
    <a:masterClrMapping/>
  </p:clrMapOvr>
  <p:transition spd="slow">
    <p:fade thruBlk="1"/>
    <p:sndAc>
      <p:stSnd loop="1">
        <p:snd r:embed="rId2" name="FR-LIVE A LIFE ....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5" name="Picture 7" descr="Slide10"/>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2293" name="Rectangle 5"/>
          <p:cNvSpPr>
            <a:spLocks noChangeArrowheads="1"/>
          </p:cNvSpPr>
          <p:nvPr/>
        </p:nvSpPr>
        <p:spPr bwMode="auto">
          <a:xfrm>
            <a:off x="0" y="4149725"/>
            <a:ext cx="9144000" cy="1104918"/>
          </a:xfrm>
          <a:prstGeom prst="rect">
            <a:avLst/>
          </a:prstGeom>
          <a:solidFill>
            <a:schemeClr val="bg1">
              <a:alpha val="47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20000"/>
              </a:lnSpc>
            </a:pPr>
            <a:r>
              <a:rPr lang="fa-IR" altLang="zh-TW" sz="2800" b="1" dirty="0" smtClean="0">
                <a:latin typeface="Comic Sans MS" pitchFamily="66" charset="0"/>
                <a:ea typeface="PMingLiU" pitchFamily="18" charset="-120"/>
                <a:cs typeface="B Tabassom" pitchFamily="2" charset="-78"/>
              </a:rPr>
              <a:t>آنچه </a:t>
            </a:r>
            <a:r>
              <a:rPr lang="fa-IR" altLang="zh-TW" sz="2800" b="1" dirty="0">
                <a:latin typeface="Comic Sans MS" pitchFamily="66" charset="0"/>
                <a:ea typeface="PMingLiU" pitchFamily="18" charset="-120"/>
                <a:cs typeface="B Tabassom" pitchFamily="2" charset="-78"/>
              </a:rPr>
              <a:t>اهمیت دارد هر عمل درست، دلسوزانه یا فداکارانه ای است </a:t>
            </a:r>
          </a:p>
          <a:p>
            <a:pPr algn="ctr" rtl="0">
              <a:lnSpc>
                <a:spcPct val="120000"/>
              </a:lnSpc>
            </a:pPr>
            <a:r>
              <a:rPr lang="fa-IR" altLang="zh-TW" sz="2800" b="1" dirty="0">
                <a:latin typeface="Comic Sans MS" pitchFamily="66" charset="0"/>
                <a:ea typeface="PMingLiU" pitchFamily="18" charset="-120"/>
                <a:cs typeface="B Tabassom" pitchFamily="2" charset="-78"/>
              </a:rPr>
              <a:t>که به دیگران قدرت، توانایی و انگیزه کافی برای تقلید از تو را می دهد. </a:t>
            </a:r>
            <a:endParaRPr lang="en-US" altLang="zh-TW" sz="2800" b="1" dirty="0">
              <a:latin typeface="Comic Sans MS" pitchFamily="66" charset="0"/>
              <a:ea typeface="PMingLiU" pitchFamily="18" charset="-120"/>
              <a:cs typeface="B Tabassom" pitchFamily="2" charset="-78"/>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8" name="Picture 6" descr="Slide11"/>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3314" name="Rectangle 2"/>
          <p:cNvSpPr>
            <a:spLocks noChangeArrowheads="1"/>
          </p:cNvSpPr>
          <p:nvPr/>
        </p:nvSpPr>
        <p:spPr bwMode="auto">
          <a:xfrm>
            <a:off x="609600" y="5470525"/>
            <a:ext cx="84582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l" rtl="0" eaLnBrk="0" hangingPunct="0"/>
            <a:r>
              <a:rPr lang="en-US" altLang="zh-TW" sz="2000" b="1">
                <a:solidFill>
                  <a:srgbClr val="FF0000"/>
                </a:solidFill>
                <a:latin typeface="Comic Sans MS" pitchFamily="66" charset="0"/>
                <a:ea typeface="PMingLiU" pitchFamily="18" charset="-120"/>
                <a:cs typeface="Times New Roman" pitchFamily="18" charset="0"/>
              </a:rPr>
              <a:t> </a:t>
            </a:r>
          </a:p>
          <a:p>
            <a:pPr algn="l" rtl="0" eaLnBrk="0" hangingPunct="0"/>
            <a:endParaRPr lang="zh-TW" altLang="en-US" sz="2000" b="1">
              <a:solidFill>
                <a:srgbClr val="FF0000"/>
              </a:solidFill>
              <a:latin typeface="Comic Sans MS" pitchFamily="66" charset="0"/>
              <a:ea typeface="PMingLiU" pitchFamily="18" charset="-120"/>
              <a:cs typeface="Times New Roman" pitchFamily="18" charset="0"/>
            </a:endParaRPr>
          </a:p>
        </p:txBody>
      </p:sp>
      <p:sp>
        <p:nvSpPr>
          <p:cNvPr id="13316" name="Rectangle 4"/>
          <p:cNvSpPr>
            <a:spLocks noChangeArrowheads="1"/>
          </p:cNvSpPr>
          <p:nvPr/>
        </p:nvSpPr>
        <p:spPr bwMode="auto">
          <a:xfrm>
            <a:off x="0" y="3789363"/>
            <a:ext cx="9144000" cy="1514261"/>
          </a:xfrm>
          <a:prstGeom prst="rect">
            <a:avLst/>
          </a:prstGeom>
          <a:solidFill>
            <a:schemeClr val="bg1">
              <a:alpha val="44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lnSpc>
                <a:spcPct val="110000"/>
              </a:lnSpc>
            </a:pPr>
            <a:r>
              <a:rPr lang="fa-IR" altLang="zh-TW" sz="2800" b="1" dirty="0" smtClean="0">
                <a:latin typeface="Comic Sans MS" pitchFamily="66" charset="0"/>
                <a:ea typeface="PMingLiU" pitchFamily="18" charset="-120"/>
                <a:cs typeface="B Tabassom" pitchFamily="2" charset="-78"/>
              </a:rPr>
              <a:t>آنچه </a:t>
            </a:r>
            <a:r>
              <a:rPr lang="fa-IR" altLang="zh-TW" sz="2800" b="1" dirty="0">
                <a:latin typeface="Comic Sans MS" pitchFamily="66" charset="0"/>
                <a:ea typeface="PMingLiU" pitchFamily="18" charset="-120"/>
                <a:cs typeface="B Tabassom" pitchFamily="2" charset="-78"/>
              </a:rPr>
              <a:t>اهمیت دارد، حس رقابت در تو نیست، شخصیت توست.</a:t>
            </a:r>
          </a:p>
          <a:p>
            <a:pPr algn="ctr" rtl="0" eaLnBrk="0" hangingPunct="0">
              <a:lnSpc>
                <a:spcPct val="110000"/>
              </a:lnSpc>
            </a:pPr>
            <a:r>
              <a:rPr lang="fa-IR" altLang="zh-TW" sz="2800" b="1" dirty="0">
                <a:latin typeface="Comic Sans MS" pitchFamily="66" charset="0"/>
                <a:ea typeface="PMingLiU" pitchFamily="18" charset="-120"/>
                <a:cs typeface="B Tabassom" pitchFamily="2" charset="-78"/>
              </a:rPr>
              <a:t>مهم نیست که چند نفر تو را می شناسند، مهم این است که وقتی می روی، </a:t>
            </a:r>
          </a:p>
          <a:p>
            <a:pPr algn="ctr" rtl="0" eaLnBrk="0" hangingPunct="0">
              <a:lnSpc>
                <a:spcPct val="110000"/>
              </a:lnSpc>
            </a:pPr>
            <a:r>
              <a:rPr lang="fa-IR" altLang="zh-TW" sz="2800" b="1" dirty="0">
                <a:latin typeface="Comic Sans MS" pitchFamily="66" charset="0"/>
                <a:ea typeface="PMingLiU" pitchFamily="18" charset="-120"/>
                <a:cs typeface="B Tabassom" pitchFamily="2" charset="-78"/>
              </a:rPr>
              <a:t>چند نفر جای خالی تو را حس می کنند</a:t>
            </a:r>
            <a:r>
              <a:rPr lang="fa-IR" altLang="zh-TW" sz="2000" b="1" dirty="0">
                <a:latin typeface="Comic Sans MS" pitchFamily="66" charset="0"/>
                <a:ea typeface="PMingLiU" pitchFamily="18" charset="-120"/>
                <a:cs typeface="B Nazanin" pitchFamily="2" charset="-78"/>
              </a:rPr>
              <a:t>.</a:t>
            </a:r>
            <a:r>
              <a:rPr lang="en-US" altLang="zh-TW" sz="2000" b="1" dirty="0">
                <a:latin typeface="Comic Sans MS" pitchFamily="66" charset="0"/>
                <a:ea typeface="PMingLiU" pitchFamily="18" charset="-120"/>
                <a:cs typeface="B Nazanin" pitchFamily="2" charset="-78"/>
              </a:rPr>
              <a:t> </a:t>
            </a:r>
            <a:endParaRPr kumimoji="1" lang="zh-TW" altLang="en-US" sz="2000" b="1" dirty="0">
              <a:latin typeface="Comic Sans MS" pitchFamily="66" charset="0"/>
              <a:ea typeface="DFKai-SB" pitchFamily="65" charset="-120"/>
              <a:cs typeface="B Nazanin" pitchFamily="2" charset="-78"/>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5" descr="Slide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4339" name="Rectangle 3"/>
          <p:cNvSpPr>
            <a:spLocks noChangeArrowheads="1"/>
          </p:cNvSpPr>
          <p:nvPr/>
        </p:nvSpPr>
        <p:spPr bwMode="auto">
          <a:xfrm>
            <a:off x="0" y="3657600"/>
            <a:ext cx="9144000" cy="1384995"/>
          </a:xfrm>
          <a:prstGeom prst="rect">
            <a:avLst/>
          </a:prstGeom>
          <a:solidFill>
            <a:schemeClr val="bg1">
              <a:alpha val="4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fa-IR" altLang="zh-TW" sz="2800" b="1" dirty="0" smtClean="0">
                <a:latin typeface="Comic Sans MS" pitchFamily="66" charset="0"/>
                <a:ea typeface="PMingLiU" pitchFamily="18" charset="-120"/>
                <a:cs typeface="B Tabassom" pitchFamily="2" charset="-78"/>
              </a:rPr>
              <a:t>آنچه </a:t>
            </a:r>
            <a:r>
              <a:rPr lang="fa-IR" altLang="zh-TW" sz="2800" b="1" dirty="0">
                <a:latin typeface="Comic Sans MS" pitchFamily="66" charset="0"/>
                <a:ea typeface="PMingLiU" pitchFamily="18" charset="-120"/>
                <a:cs typeface="B Tabassom" pitchFamily="2" charset="-78"/>
              </a:rPr>
              <a:t>اهمیت دارد خاطراتت نیستند، خاطره هایی هستند که از تو در دل آنان که دوستت می دارند برجا مانده است. مهم این است که برای چه مدت، توسط چه کسانی و برای چه در خاطره ها ماندگار شده ای.</a:t>
            </a:r>
            <a:endParaRPr kumimoji="1" lang="en-US" altLang="zh-TW" b="1" dirty="0">
              <a:latin typeface="DFKai-SB" pitchFamily="65" charset="-120"/>
              <a:ea typeface="DFKai-SB" pitchFamily="65" charset="-120"/>
              <a:cs typeface="B Nazanin" pitchFamily="2" charset="-78"/>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5" name="Picture 5" descr="Slide1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5363" name="Rectangle 3"/>
          <p:cNvSpPr>
            <a:spLocks noChangeArrowheads="1"/>
          </p:cNvSpPr>
          <p:nvPr/>
        </p:nvSpPr>
        <p:spPr bwMode="auto">
          <a:xfrm>
            <a:off x="0" y="4221088"/>
            <a:ext cx="9144000" cy="1298817"/>
          </a:xfrm>
          <a:prstGeom prst="rect">
            <a:avLst/>
          </a:prstGeom>
          <a:solidFill>
            <a:schemeClr val="bg1">
              <a:alpha val="42999"/>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40000"/>
              </a:lnSpc>
            </a:pPr>
            <a:r>
              <a:rPr lang="fa-IR" altLang="zh-TW" sz="2800" b="1" dirty="0" smtClean="0">
                <a:latin typeface="Comic Sans MS" pitchFamily="66" charset="0"/>
                <a:ea typeface="PMingLiU" pitchFamily="18" charset="-120"/>
                <a:cs typeface="B Tabassom" pitchFamily="2" charset="-78"/>
              </a:rPr>
              <a:t>زندگی </a:t>
            </a:r>
            <a:r>
              <a:rPr lang="fa-IR" altLang="zh-TW" sz="2800" b="1" dirty="0">
                <a:latin typeface="Comic Sans MS" pitchFamily="66" charset="0"/>
                <a:ea typeface="PMingLiU" pitchFamily="18" charset="-120"/>
                <a:cs typeface="B Tabassom" pitchFamily="2" charset="-78"/>
              </a:rPr>
              <a:t>کردن مسئله ای نیست که با یک تصادف اتفاق بیفتد.</a:t>
            </a:r>
          </a:p>
          <a:p>
            <a:pPr algn="ctr" rtl="0">
              <a:lnSpc>
                <a:spcPct val="140000"/>
              </a:lnSpc>
            </a:pPr>
            <a:r>
              <a:rPr lang="fa-IR" altLang="zh-TW" sz="2800" b="1" dirty="0">
                <a:latin typeface="Comic Sans MS" pitchFamily="66" charset="0"/>
                <a:ea typeface="PMingLiU" pitchFamily="18" charset="-120"/>
                <a:cs typeface="B Tabassom" pitchFamily="2" charset="-78"/>
              </a:rPr>
              <a:t>آن یک پیشامد نیست، یک انتخاب است.</a:t>
            </a:r>
            <a:r>
              <a:rPr kumimoji="1" lang="en-US" altLang="zh-TW" sz="2000" b="1" dirty="0">
                <a:latin typeface="Comic Sans MS" pitchFamily="66" charset="0"/>
                <a:ea typeface="DFKai-SB" pitchFamily="65" charset="-120"/>
                <a:cs typeface="B Nazanin" pitchFamily="2" charset="-78"/>
              </a:rPr>
              <a: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93" name="Picture 9" descr="Slide1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6390" name="Rectangle 6"/>
          <p:cNvSpPr>
            <a:spLocks noChangeArrowheads="1"/>
          </p:cNvSpPr>
          <p:nvPr/>
        </p:nvSpPr>
        <p:spPr bwMode="auto">
          <a:xfrm>
            <a:off x="0" y="228600"/>
            <a:ext cx="9144000" cy="1505027"/>
          </a:xfrm>
          <a:prstGeom prst="rect">
            <a:avLst/>
          </a:prstGeom>
          <a:solidFill>
            <a:srgbClr val="FFCC99">
              <a:alpha val="41000"/>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lnSpc>
                <a:spcPct val="130000"/>
              </a:lnSpc>
            </a:pPr>
            <a:r>
              <a:rPr lang="fa-IR" altLang="zh-TW" sz="2400" b="1" dirty="0" smtClean="0">
                <a:latin typeface="Comic Sans MS" pitchFamily="66" charset="0"/>
                <a:ea typeface="PMingLiU" pitchFamily="18" charset="-120"/>
                <a:cs typeface="B Tabassom" pitchFamily="2" charset="-78"/>
              </a:rPr>
              <a:t>هنگامی </a:t>
            </a:r>
            <a:r>
              <a:rPr lang="fa-IR" altLang="zh-TW" sz="2400" b="1" dirty="0">
                <a:latin typeface="Comic Sans MS" pitchFamily="66" charset="0"/>
                <a:ea typeface="PMingLiU" pitchFamily="18" charset="-120"/>
                <a:cs typeface="B Tabassom" pitchFamily="2" charset="-78"/>
              </a:rPr>
              <a:t>که چیز زیبایی را می بینی، اولین کاری که باید انجام دهی، به شراکت گذاشتن آن با دوستانت است، هرجا که باشند. اینگونه است که زیباییها به معنای واقعی در سراسر دنیا پخش خواهند شد</a:t>
            </a:r>
            <a:endParaRPr lang="en-US" altLang="zh-TW" sz="2400" b="1" dirty="0">
              <a:latin typeface="Comic Sans MS" pitchFamily="66" charset="0"/>
              <a:ea typeface="PMingLiU" pitchFamily="18" charset="-120"/>
              <a:cs typeface="B Tabassom" pitchFamily="2" charset="-7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3" name="Picture 7" descr="Slide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101" name="Rectangle 5"/>
          <p:cNvSpPr>
            <a:spLocks noChangeArrowheads="1"/>
          </p:cNvSpPr>
          <p:nvPr/>
        </p:nvSpPr>
        <p:spPr bwMode="auto">
          <a:xfrm>
            <a:off x="0" y="5135563"/>
            <a:ext cx="9144000" cy="843308"/>
          </a:xfrm>
          <a:prstGeom prst="rect">
            <a:avLst/>
          </a:prstGeom>
          <a:solidFill>
            <a:schemeClr val="bg1">
              <a:alpha val="4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70000"/>
              </a:lnSpc>
            </a:pPr>
            <a:r>
              <a:rPr lang="fa-IR" altLang="zh-TW" sz="3200" b="1" dirty="0" smtClean="0">
                <a:latin typeface="Comic Sans MS" pitchFamily="66" charset="0"/>
                <a:ea typeface="PMingLiU" pitchFamily="18" charset="-120"/>
                <a:cs typeface="B Tabassom" pitchFamily="2" charset="-78"/>
              </a:rPr>
              <a:t>آماده </a:t>
            </a:r>
            <a:r>
              <a:rPr lang="fa-IR" altLang="zh-TW" sz="3200" b="1" dirty="0">
                <a:latin typeface="Comic Sans MS" pitchFamily="66" charset="0"/>
                <a:ea typeface="PMingLiU" pitchFamily="18" charset="-120"/>
                <a:cs typeface="B Tabassom" pitchFamily="2" charset="-78"/>
              </a:rPr>
              <a:t>باشی یا نه، بالاخره یک روز همه چیز تمام خواهد شد</a:t>
            </a:r>
            <a:r>
              <a:rPr lang="en-US" altLang="zh-TW" sz="2400" b="1" dirty="0">
                <a:latin typeface="Comic Sans MS" pitchFamily="66" charset="0"/>
                <a:ea typeface="PMingLiU" pitchFamily="18" charset="-120"/>
                <a:cs typeface="B Nazanin" pitchFamily="2" charset="-78"/>
              </a:rPr>
              <a:t>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Slide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5123" name="Rectangle 3"/>
          <p:cNvSpPr>
            <a:spLocks noChangeArrowheads="1"/>
          </p:cNvSpPr>
          <p:nvPr/>
        </p:nvSpPr>
        <p:spPr bwMode="auto">
          <a:xfrm>
            <a:off x="0" y="4227513"/>
            <a:ext cx="9144000" cy="1815882"/>
          </a:xfrm>
          <a:prstGeom prst="rect">
            <a:avLst/>
          </a:prstGeom>
          <a:solidFill>
            <a:schemeClr val="bg1">
              <a:alpha val="42999"/>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fa-IR" altLang="zh-TW" sz="2800" b="1" dirty="0" smtClean="0">
                <a:latin typeface="Comic Sans MS" pitchFamily="66" charset="0"/>
                <a:ea typeface="PMingLiU" pitchFamily="18" charset="-120"/>
                <a:cs typeface="B Tabassom" pitchFamily="2" charset="-78"/>
              </a:rPr>
              <a:t>دیگر </a:t>
            </a:r>
            <a:r>
              <a:rPr lang="fa-IR" altLang="zh-TW" sz="2800" b="1" dirty="0">
                <a:latin typeface="Comic Sans MS" pitchFamily="66" charset="0"/>
                <a:ea typeface="PMingLiU" pitchFamily="18" charset="-120"/>
                <a:cs typeface="B Tabassom" pitchFamily="2" charset="-78"/>
              </a:rPr>
              <a:t>نه طلوعی خواهد بود، نه دقایقی و نه ساعات و روزهایی!</a:t>
            </a:r>
            <a:r>
              <a:rPr lang="fa-IR" altLang="zh-TW" sz="2000" b="1" dirty="0">
                <a:latin typeface="Comic Sans MS" pitchFamily="66" charset="0"/>
                <a:ea typeface="PMingLiU" pitchFamily="18" charset="-120"/>
                <a:cs typeface="B Nazanin" pitchFamily="2" charset="-78"/>
              </a:rPr>
              <a:t> </a:t>
            </a:r>
            <a:endParaRPr lang="en-US" altLang="zh-TW" sz="2000" b="1" dirty="0">
              <a:latin typeface="Comic Sans MS" pitchFamily="66" charset="0"/>
              <a:ea typeface="PMingLiU" pitchFamily="18" charset="-120"/>
              <a:cs typeface="B Nazanin" pitchFamily="2" charset="-78"/>
            </a:endParaRPr>
          </a:p>
          <a:p>
            <a:pPr algn="ctr" rtl="0" eaLnBrk="0" hangingPunct="0"/>
            <a:r>
              <a:rPr lang="fa-IR" altLang="zh-TW" sz="2800" b="1" dirty="0">
                <a:latin typeface="Comic Sans MS" pitchFamily="66" charset="0"/>
                <a:ea typeface="PMingLiU" pitchFamily="18" charset="-120"/>
                <a:cs typeface="B Tabassom" pitchFamily="2" charset="-78"/>
              </a:rPr>
              <a:t>همۀ چیزهایی که جمع کرده ای چه گنجینه باشد و چه بی ارزش، همه به دست دیگری </a:t>
            </a:r>
          </a:p>
          <a:p>
            <a:pPr algn="ctr" rtl="0" eaLnBrk="0" hangingPunct="0"/>
            <a:r>
              <a:rPr lang="fa-IR" altLang="zh-TW" sz="2800" b="1" dirty="0">
                <a:latin typeface="Comic Sans MS" pitchFamily="66" charset="0"/>
                <a:ea typeface="PMingLiU" pitchFamily="18" charset="-120"/>
                <a:cs typeface="B Tabassom" pitchFamily="2" charset="-78"/>
              </a:rPr>
              <a:t>سپرده خواهد شد.</a:t>
            </a:r>
            <a:endParaRPr lang="zh-TW" altLang="en-US" sz="2800" b="1" dirty="0">
              <a:latin typeface="Comic Sans MS" pitchFamily="66" charset="0"/>
              <a:ea typeface="PMingLiU" pitchFamily="18" charset="-120"/>
              <a:cs typeface="B Tabassom" pitchFamily="2" charset="-7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1" name="Picture 7" descr="Slide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6149" name="Rectangle 5"/>
          <p:cNvSpPr>
            <a:spLocks noChangeArrowheads="1"/>
          </p:cNvSpPr>
          <p:nvPr/>
        </p:nvSpPr>
        <p:spPr bwMode="auto">
          <a:xfrm>
            <a:off x="0" y="5337175"/>
            <a:ext cx="9144000" cy="652486"/>
          </a:xfrm>
          <a:prstGeom prst="rect">
            <a:avLst/>
          </a:prstGeom>
          <a:solidFill>
            <a:schemeClr val="bg1">
              <a:alpha val="4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30000"/>
              </a:lnSpc>
            </a:pPr>
            <a:r>
              <a:rPr kumimoji="1" lang="fa-IR" altLang="zh-TW" sz="2800" b="1" dirty="0" smtClean="0">
                <a:latin typeface="Comic Sans MS" pitchFamily="66" charset="0"/>
                <a:ea typeface="DFKai-SB" pitchFamily="65" charset="-120"/>
                <a:cs typeface="B Tabassom" pitchFamily="2" charset="-78"/>
              </a:rPr>
              <a:t>دارایی</a:t>
            </a:r>
            <a:r>
              <a:rPr kumimoji="1" lang="fa-IR" altLang="zh-TW" sz="2800" b="1" dirty="0">
                <a:latin typeface="Comic Sans MS" pitchFamily="66" charset="0"/>
                <a:ea typeface="DFKai-SB" pitchFamily="65" charset="-120"/>
                <a:cs typeface="B Tabassom" pitchFamily="2" charset="-78"/>
              </a:rPr>
              <a:t>، شهرت و قوای جسمانیت رو به زوال خواهد نهاد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4" name="Picture 6" descr="Slide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7171" name="Rectangle 3"/>
          <p:cNvSpPr>
            <a:spLocks noChangeArrowheads="1"/>
          </p:cNvSpPr>
          <p:nvPr/>
        </p:nvSpPr>
        <p:spPr bwMode="auto">
          <a:xfrm>
            <a:off x="2041525" y="2925763"/>
            <a:ext cx="184150" cy="100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pPr algn="l" rtl="0"/>
            <a:r>
              <a:rPr lang="zh-TW" altLang="en-US" sz="2000">
                <a:solidFill>
                  <a:schemeClr val="bg1"/>
                </a:solidFill>
                <a:latin typeface="DFKai-SB" pitchFamily="65" charset="-120"/>
                <a:ea typeface="DFKai-SB" pitchFamily="65" charset="-120"/>
              </a:rPr>
              <a:t/>
            </a:r>
            <a:br>
              <a:rPr lang="zh-TW" altLang="en-US" sz="2000">
                <a:solidFill>
                  <a:schemeClr val="bg1"/>
                </a:solidFill>
                <a:latin typeface="DFKai-SB" pitchFamily="65" charset="-120"/>
                <a:ea typeface="DFKai-SB" pitchFamily="65" charset="-120"/>
              </a:rPr>
            </a:br>
            <a:r>
              <a:rPr lang="zh-TW" altLang="en-US" sz="2000">
                <a:solidFill>
                  <a:srgbClr val="FFFF00"/>
                </a:solidFill>
                <a:latin typeface="DFKai-SB" pitchFamily="65" charset="-120"/>
                <a:ea typeface="DFKai-SB" pitchFamily="65" charset="-120"/>
              </a:rPr>
              <a:t/>
            </a:r>
            <a:br>
              <a:rPr lang="zh-TW" altLang="en-US" sz="2000">
                <a:solidFill>
                  <a:srgbClr val="FFFF00"/>
                </a:solidFill>
                <a:latin typeface="DFKai-SB" pitchFamily="65" charset="-120"/>
                <a:ea typeface="DFKai-SB" pitchFamily="65" charset="-120"/>
              </a:rPr>
            </a:br>
            <a:endParaRPr lang="zh-TW" altLang="en-US" sz="2000">
              <a:solidFill>
                <a:srgbClr val="FFFF00"/>
              </a:solidFill>
              <a:latin typeface="DFKai-SB" pitchFamily="65" charset="-120"/>
              <a:ea typeface="DFKai-SB" pitchFamily="65" charset="-120"/>
            </a:endParaRPr>
          </a:p>
        </p:txBody>
      </p:sp>
      <p:sp>
        <p:nvSpPr>
          <p:cNvPr id="7172" name="Rectangle 4"/>
          <p:cNvSpPr>
            <a:spLocks noChangeArrowheads="1"/>
          </p:cNvSpPr>
          <p:nvPr/>
        </p:nvSpPr>
        <p:spPr bwMode="auto">
          <a:xfrm>
            <a:off x="0" y="333375"/>
            <a:ext cx="9144000" cy="1858970"/>
          </a:xfrm>
          <a:prstGeom prst="rect">
            <a:avLst/>
          </a:prstGeom>
          <a:solidFill>
            <a:schemeClr val="bg1">
              <a:alpha val="4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40000"/>
              </a:lnSpc>
            </a:pPr>
            <a:r>
              <a:rPr lang="fa-IR" altLang="zh-TW" sz="2800" b="1" dirty="0" smtClean="0">
                <a:latin typeface="Comic Sans MS" pitchFamily="66" charset="0"/>
                <a:ea typeface="PMingLiU" pitchFamily="18" charset="-120"/>
                <a:cs typeface="B Tabassom" pitchFamily="2" charset="-78"/>
              </a:rPr>
              <a:t>کینه</a:t>
            </a:r>
            <a:r>
              <a:rPr lang="fa-IR" altLang="zh-TW" sz="2800" b="1" dirty="0">
                <a:latin typeface="Comic Sans MS" pitchFamily="66" charset="0"/>
                <a:ea typeface="PMingLiU" pitchFamily="18" charset="-120"/>
                <a:cs typeface="B Tabassom" pitchFamily="2" charset="-78"/>
              </a:rPr>
              <a:t>، خشم، نومیدی و حسادتها بالاخره روزی از میان خواهد رفت.</a:t>
            </a:r>
            <a:r>
              <a:rPr lang="en-US" altLang="zh-TW" sz="2800" b="1" dirty="0">
                <a:latin typeface="Comic Sans MS" pitchFamily="66" charset="0"/>
                <a:ea typeface="PMingLiU" pitchFamily="18" charset="-120"/>
                <a:cs typeface="B Tabassom" pitchFamily="2" charset="-78"/>
              </a:rPr>
              <a:t> </a:t>
            </a:r>
          </a:p>
          <a:p>
            <a:pPr algn="ctr" rtl="0">
              <a:lnSpc>
                <a:spcPct val="140000"/>
              </a:lnSpc>
            </a:pPr>
            <a:r>
              <a:rPr lang="fa-IR" altLang="zh-TW" sz="2800" b="1" dirty="0">
                <a:latin typeface="Comic Sans MS" pitchFamily="66" charset="0"/>
                <a:ea typeface="PMingLiU" pitchFamily="18" charset="-120"/>
                <a:cs typeface="B Tabassom" pitchFamily="2" charset="-78"/>
              </a:rPr>
              <a:t>همچنین، آرزوها، امیدها، برنامه ها و لیست کارهایی که باید انجام می شده، به پایان می رسند.</a:t>
            </a:r>
            <a:r>
              <a:rPr kumimoji="1" lang="en-US" altLang="zh-TW" sz="2000" b="1" dirty="0">
                <a:ea typeface="PMingLiU" pitchFamily="18" charset="-120"/>
                <a:cs typeface="B Nazanin" pitchFamily="2" charset="-78"/>
              </a:rPr>
              <a:t>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7" name="Picture 5" descr="Slide6"/>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8195" name="Rectangle 3"/>
          <p:cNvSpPr>
            <a:spLocks noChangeArrowheads="1"/>
          </p:cNvSpPr>
          <p:nvPr/>
        </p:nvSpPr>
        <p:spPr bwMode="auto">
          <a:xfrm>
            <a:off x="179388" y="4724400"/>
            <a:ext cx="8610600" cy="104028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10000"/>
              </a:lnSpc>
            </a:pPr>
            <a:r>
              <a:rPr lang="fa-IR" altLang="zh-TW" sz="2800" b="1" dirty="0" smtClean="0">
                <a:solidFill>
                  <a:schemeClr val="bg1"/>
                </a:solidFill>
                <a:latin typeface="Comic Sans MS" pitchFamily="66" charset="0"/>
                <a:ea typeface="PMingLiU" pitchFamily="18" charset="-120"/>
                <a:cs typeface="B Tabassom" pitchFamily="2" charset="-78"/>
              </a:rPr>
              <a:t>موفقّیتّها </a:t>
            </a:r>
            <a:r>
              <a:rPr lang="fa-IR" altLang="zh-TW" sz="2800" b="1" dirty="0">
                <a:solidFill>
                  <a:schemeClr val="bg1"/>
                </a:solidFill>
                <a:latin typeface="Comic Sans MS" pitchFamily="66" charset="0"/>
                <a:ea typeface="PMingLiU" pitchFamily="18" charset="-120"/>
                <a:cs typeface="B Tabassom" pitchFamily="2" charset="-78"/>
              </a:rPr>
              <a:t>و شکستها که زمانی بسیار مهم به نظر می رسیدند، ناپدید می شوند.</a:t>
            </a:r>
          </a:p>
          <a:p>
            <a:pPr algn="ctr" rtl="0">
              <a:lnSpc>
                <a:spcPct val="110000"/>
              </a:lnSpc>
            </a:pPr>
            <a:r>
              <a:rPr lang="fa-IR" altLang="zh-TW" sz="2800" b="1" dirty="0">
                <a:solidFill>
                  <a:schemeClr val="bg1"/>
                </a:solidFill>
                <a:latin typeface="Comic Sans MS" pitchFamily="66" charset="0"/>
                <a:ea typeface="PMingLiU" pitchFamily="18" charset="-120"/>
                <a:cs typeface="B Tabassom" pitchFamily="2" charset="-78"/>
              </a:rPr>
              <a:t>و دیگر مهم نیست که تو از کجا امده ای یا در پایان عمر در کجا ساکن هستی.</a:t>
            </a:r>
            <a:r>
              <a:rPr kumimoji="1" lang="fa-IR" altLang="zh-TW" sz="2000" b="1" dirty="0">
                <a:solidFill>
                  <a:srgbClr val="FFFF00"/>
                </a:solidFill>
                <a:ea typeface="PMingLiU" pitchFamily="18" charset="-120"/>
                <a:cs typeface="B Nazanin" pitchFamily="2" charset="-78"/>
              </a:rPr>
              <a:t> </a:t>
            </a:r>
            <a:endParaRPr kumimoji="1" lang="en-US" altLang="zh-TW" sz="2000" b="1" dirty="0">
              <a:solidFill>
                <a:srgbClr val="FFFF00"/>
              </a:solidFill>
              <a:ea typeface="PMingLiU" pitchFamily="18" charset="-120"/>
              <a:cs typeface="B Nazanin" pitchFamily="2" charset="-78"/>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descr="Slide7"/>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9219" name="Rectangle 3"/>
          <p:cNvSpPr>
            <a:spLocks noChangeArrowheads="1"/>
          </p:cNvSpPr>
          <p:nvPr/>
        </p:nvSpPr>
        <p:spPr bwMode="auto">
          <a:xfrm>
            <a:off x="0" y="4437063"/>
            <a:ext cx="9144000" cy="1255728"/>
          </a:xfrm>
          <a:prstGeom prst="rect">
            <a:avLst/>
          </a:prstGeom>
          <a:solidFill>
            <a:schemeClr val="bg1">
              <a:alpha val="44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140000"/>
              </a:lnSpc>
            </a:pPr>
            <a:r>
              <a:rPr lang="fa-IR" altLang="zh-TW" sz="2800" b="1" dirty="0" smtClean="0">
                <a:latin typeface="Comic Sans MS" pitchFamily="66" charset="0"/>
                <a:ea typeface="PMingLiU" pitchFamily="18" charset="-120"/>
                <a:cs typeface="B Tabassom" pitchFamily="2" charset="-78"/>
              </a:rPr>
              <a:t>مهم </a:t>
            </a:r>
            <a:r>
              <a:rPr lang="fa-IR" altLang="zh-TW" sz="2800" b="1" dirty="0">
                <a:latin typeface="Comic Sans MS" pitchFamily="66" charset="0"/>
                <a:ea typeface="PMingLiU" pitchFamily="18" charset="-120"/>
                <a:cs typeface="B Tabassom" pitchFamily="2" charset="-78"/>
              </a:rPr>
              <a:t>نیست که زیبا یا باهوش بوده ای </a:t>
            </a:r>
            <a:endParaRPr lang="en-US" altLang="zh-TW" sz="2800" b="1" dirty="0">
              <a:latin typeface="Comic Sans MS" pitchFamily="66" charset="0"/>
              <a:ea typeface="PMingLiU" pitchFamily="18" charset="-120"/>
              <a:cs typeface="B Tabassom" pitchFamily="2" charset="-78"/>
            </a:endParaRPr>
          </a:p>
          <a:p>
            <a:pPr algn="ctr" rtl="0">
              <a:lnSpc>
                <a:spcPct val="140000"/>
              </a:lnSpc>
            </a:pPr>
            <a:r>
              <a:rPr lang="fa-IR" altLang="zh-TW" sz="2800" b="1" dirty="0">
                <a:latin typeface="Comic Sans MS" pitchFamily="66" charset="0"/>
                <a:ea typeface="PMingLiU" pitchFamily="18" charset="-120"/>
                <a:cs typeface="B Tabassom" pitchFamily="2" charset="-78"/>
              </a:rPr>
              <a:t>حتی جنسیت و رنگ پوستت هم بی اهمیّت به نظر می رسد.</a:t>
            </a:r>
            <a:r>
              <a:rPr kumimoji="1" lang="en-US" altLang="zh-TW" sz="2000" b="1" dirty="0">
                <a:latin typeface="Comic Sans MS" pitchFamily="66" charset="0"/>
                <a:ea typeface="DFKai-SB" pitchFamily="65" charset="-120"/>
                <a:cs typeface="B Nazanin" pitchFamily="2" charset="-78"/>
              </a:rPr>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7" name="Picture 7" descr="Slide8"/>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0245" name="Rectangle 5"/>
          <p:cNvSpPr>
            <a:spLocks noChangeArrowheads="1"/>
          </p:cNvSpPr>
          <p:nvPr/>
        </p:nvSpPr>
        <p:spPr bwMode="auto">
          <a:xfrm>
            <a:off x="0" y="3860800"/>
            <a:ext cx="9144000" cy="1481944"/>
          </a:xfrm>
          <a:prstGeom prst="rect">
            <a:avLst/>
          </a:prstGeom>
          <a:solidFill>
            <a:schemeClr val="bg1">
              <a:alpha val="44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70000"/>
              </a:lnSpc>
            </a:pPr>
            <a:endParaRPr lang="en-US" altLang="zh-TW" sz="2000" b="1" dirty="0">
              <a:latin typeface="Comic Sans MS" pitchFamily="66" charset="0"/>
              <a:ea typeface="DFKai-SB" pitchFamily="65" charset="-120"/>
              <a:cs typeface="B Nazanin" pitchFamily="2" charset="-78"/>
            </a:endParaRPr>
          </a:p>
          <a:p>
            <a:pPr algn="ctr" rtl="0">
              <a:lnSpc>
                <a:spcPct val="90000"/>
              </a:lnSpc>
            </a:pPr>
            <a:r>
              <a:rPr lang="fa-IR" altLang="zh-TW" sz="2800" b="1" dirty="0">
                <a:latin typeface="Comic Sans MS" pitchFamily="66" charset="0"/>
                <a:ea typeface="PMingLiU" pitchFamily="18" charset="-120"/>
                <a:cs typeface="B Tabassom" pitchFamily="2" charset="-78"/>
              </a:rPr>
              <a:t>بنابراین آنچه اهمیت دارد چیست؟ ارزش روزهای تو چگونه اندازه گیری خواهد شد؟</a:t>
            </a:r>
          </a:p>
          <a:p>
            <a:pPr algn="ctr" rtl="0">
              <a:lnSpc>
                <a:spcPct val="90000"/>
              </a:lnSpc>
            </a:pPr>
            <a:r>
              <a:rPr lang="fa-IR" altLang="zh-TW" sz="2800" b="1" dirty="0">
                <a:latin typeface="Comic Sans MS" pitchFamily="66" charset="0"/>
                <a:ea typeface="PMingLiU" pitchFamily="18" charset="-120"/>
                <a:cs typeface="B Tabassom" pitchFamily="2" charset="-78"/>
              </a:rPr>
              <a:t>آنچه اهمیت دارد آن نیست که می خری، آن است که می سازی</a:t>
            </a:r>
          </a:p>
          <a:p>
            <a:pPr algn="ctr" rtl="0">
              <a:lnSpc>
                <a:spcPct val="90000"/>
              </a:lnSpc>
            </a:pPr>
            <a:r>
              <a:rPr lang="fa-IR" altLang="zh-TW" sz="2800" b="1" dirty="0">
                <a:latin typeface="Comic Sans MS" pitchFamily="66" charset="0"/>
                <a:ea typeface="PMingLiU" pitchFamily="18" charset="-120"/>
                <a:cs typeface="B Tabassom" pitchFamily="2" charset="-78"/>
              </a:rPr>
              <a:t>آن نیست که دریافت کرده ای، آن است که بخشیده ای  </a:t>
            </a:r>
            <a:endParaRPr lang="en-US" altLang="zh-TW" sz="2000" b="1" dirty="0">
              <a:latin typeface="Comic Sans MS" pitchFamily="66" charset="0"/>
              <a:ea typeface="DFKai-SB" pitchFamily="65" charset="-120"/>
              <a:cs typeface="B Nazanin" pitchFamily="2" charset="-78"/>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0" name="Picture 6" descr="Slide9"/>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1267" name="Rectangle 3"/>
          <p:cNvSpPr>
            <a:spLocks noChangeArrowheads="1"/>
          </p:cNvSpPr>
          <p:nvPr/>
        </p:nvSpPr>
        <p:spPr bwMode="auto">
          <a:xfrm>
            <a:off x="-244475" y="3017838"/>
            <a:ext cx="184150" cy="822325"/>
          </a:xfrm>
          <a:prstGeom prst="rect">
            <a:avLst/>
          </a:prstGeom>
          <a:noFill/>
          <a:ln>
            <a:noFill/>
          </a:ln>
          <a:effectLst/>
          <a:extLst>
            <a:ext uri="{909E8E84-426E-40DD-AFC4-6F175D3DCCD1}">
              <a14:hiddenFill xmlns="" xmlns:a14="http://schemas.microsoft.com/office/drawing/2010/main">
                <a:solidFill>
                  <a:srgbClr val="BBE0E3"/>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pPr algn="l" rtl="0"/>
            <a:r>
              <a:rPr lang="zh-TW" altLang="en-US" sz="2400">
                <a:solidFill>
                  <a:srgbClr val="FF0000"/>
                </a:solidFill>
                <a:latin typeface="Lucida Sans Unicode" pitchFamily="34" charset="0"/>
                <a:ea typeface="DFKai-SB" pitchFamily="65" charset="-120"/>
                <a:cs typeface="Lucida Sans Unicode" pitchFamily="34" charset="0"/>
              </a:rPr>
              <a:t/>
            </a:r>
            <a:br>
              <a:rPr lang="zh-TW" altLang="en-US" sz="2400">
                <a:solidFill>
                  <a:srgbClr val="FF0000"/>
                </a:solidFill>
                <a:latin typeface="Lucida Sans Unicode" pitchFamily="34" charset="0"/>
                <a:ea typeface="DFKai-SB" pitchFamily="65" charset="-120"/>
                <a:cs typeface="Lucida Sans Unicode" pitchFamily="34" charset="0"/>
              </a:rPr>
            </a:br>
            <a:endParaRPr lang="zh-TW" altLang="en-US" sz="2400">
              <a:solidFill>
                <a:srgbClr val="FF0000"/>
              </a:solidFill>
              <a:latin typeface="DFKai-SB" pitchFamily="65" charset="-120"/>
              <a:ea typeface="DFKai-SB" pitchFamily="65" charset="-120"/>
              <a:cs typeface="Lucida Sans Unicode" pitchFamily="34" charset="0"/>
            </a:endParaRPr>
          </a:p>
        </p:txBody>
      </p:sp>
      <p:sp>
        <p:nvSpPr>
          <p:cNvPr id="11268" name="Rectangle 4"/>
          <p:cNvSpPr>
            <a:spLocks noChangeArrowheads="1"/>
          </p:cNvSpPr>
          <p:nvPr/>
        </p:nvSpPr>
        <p:spPr bwMode="auto">
          <a:xfrm>
            <a:off x="0" y="4457700"/>
            <a:ext cx="9144000" cy="1200329"/>
          </a:xfrm>
          <a:prstGeom prst="rect">
            <a:avLst/>
          </a:prstGeom>
          <a:solidFill>
            <a:schemeClr val="bg1">
              <a:alpha val="4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rtl="0">
              <a:lnSpc>
                <a:spcPct val="80000"/>
              </a:lnSpc>
            </a:pPr>
            <a:endParaRPr kumimoji="1" lang="en-US" altLang="zh-TW" sz="2000" b="1" dirty="0">
              <a:latin typeface="Comic Sans MS" pitchFamily="66" charset="0"/>
              <a:ea typeface="DFKai-SB" pitchFamily="65" charset="-120"/>
              <a:cs typeface="B Nazanin" pitchFamily="2" charset="-78"/>
            </a:endParaRPr>
          </a:p>
          <a:p>
            <a:pPr algn="ctr" rtl="0"/>
            <a:r>
              <a:rPr lang="fa-IR" altLang="zh-TW" sz="2800" b="1" dirty="0">
                <a:latin typeface="Comic Sans MS" pitchFamily="66" charset="0"/>
                <a:ea typeface="PMingLiU" pitchFamily="18" charset="-120"/>
                <a:cs typeface="B Tabassom" pitchFamily="2" charset="-78"/>
              </a:rPr>
              <a:t>آنچه اهمیت دارد موفقیت تو نیست، تلاش توست.</a:t>
            </a:r>
          </a:p>
          <a:p>
            <a:pPr algn="ctr" rtl="0"/>
            <a:r>
              <a:rPr lang="fa-IR" altLang="zh-TW" sz="2800" b="1" dirty="0">
                <a:latin typeface="Comic Sans MS" pitchFamily="66" charset="0"/>
                <a:ea typeface="PMingLiU" pitchFamily="18" charset="-120"/>
                <a:cs typeface="B Tabassom" pitchFamily="2" charset="-78"/>
              </a:rPr>
              <a:t>آنچه یاد گرفته ای مهم نیست، آنچه یاد داده ای اهمیت دارد.</a:t>
            </a:r>
            <a:r>
              <a:rPr lang="en-US" altLang="zh-TW" sz="2800" b="1" dirty="0">
                <a:latin typeface="Comic Sans MS" pitchFamily="66" charset="0"/>
                <a:ea typeface="PMingLiU" pitchFamily="18" charset="-120"/>
                <a:cs typeface="B Tabassom" pitchFamily="2" charset="-78"/>
              </a:rPr>
              <a:t> </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98&quot;&gt;&lt;object type=&quot;3&quot; unique_id=&quot;10099&quot;&gt;&lt;property id=&quot;20148&quot; value=&quot;5&quot;/&gt;&lt;property id=&quot;20300&quot; value=&quot;Slide 1&quot;/&gt;&lt;property id=&quot;20307&quot; value=&quot;257&quot;/&gt;&lt;/object&gt;&lt;object type=&quot;3&quot; unique_id=&quot;10100&quot;&gt;&lt;property id=&quot;20148&quot; value=&quot;5&quot;/&gt;&lt;property id=&quot;20300&quot; value=&quot;Slide 2&quot;/&gt;&lt;property id=&quot;20307&quot; value=&quot;258&quot;/&gt;&lt;/object&gt;&lt;object type=&quot;3&quot; unique_id=&quot;10101&quot;&gt;&lt;property id=&quot;20148&quot; value=&quot;5&quot;/&gt;&lt;property id=&quot;20300&quot; value=&quot;Slide 3&quot;/&gt;&lt;property id=&quot;20307&quot; value=&quot;259&quot;/&gt;&lt;/object&gt;&lt;object type=&quot;3&quot; unique_id=&quot;10102&quot;&gt;&lt;property id=&quot;20148&quot; value=&quot;5&quot;/&gt;&lt;property id=&quot;20300&quot; value=&quot;Slide 4&quot;/&gt;&lt;property id=&quot;20307&quot; value=&quot;260&quot;/&gt;&lt;/object&gt;&lt;object type=&quot;3&quot; unique_id=&quot;10103&quot;&gt;&lt;property id=&quot;20148&quot; value=&quot;5&quot;/&gt;&lt;property id=&quot;20300&quot; value=&quot;Slide 5&quot;/&gt;&lt;property id=&quot;20307&quot; value=&quot;261&quot;/&gt;&lt;/object&gt;&lt;object type=&quot;3&quot; unique_id=&quot;10104&quot;&gt;&lt;property id=&quot;20148&quot; value=&quot;5&quot;/&gt;&lt;property id=&quot;20300&quot; value=&quot;Slide 6&quot;/&gt;&lt;property id=&quot;20307&quot; value=&quot;262&quot;/&gt;&lt;/object&gt;&lt;object type=&quot;3&quot; unique_id=&quot;10105&quot;&gt;&lt;property id=&quot;20148&quot; value=&quot;5&quot;/&gt;&lt;property id=&quot;20300&quot; value=&quot;Slide 7&quot;/&gt;&lt;property id=&quot;20307&quot; value=&quot;263&quot;/&gt;&lt;/object&gt;&lt;object type=&quot;3&quot; unique_id=&quot;10106&quot;&gt;&lt;property id=&quot;20148&quot; value=&quot;5&quot;/&gt;&lt;property id=&quot;20300&quot; value=&quot;Slide 8&quot;/&gt;&lt;property id=&quot;20307&quot; value=&quot;264&quot;/&gt;&lt;/object&gt;&lt;object type=&quot;3&quot; unique_id=&quot;10107&quot;&gt;&lt;property id=&quot;20148&quot; value=&quot;5&quot;/&gt;&lt;property id=&quot;20300&quot; value=&quot;Slide 9&quot;/&gt;&lt;property id=&quot;20307&quot; value=&quot;265&quot;/&gt;&lt;/object&gt;&lt;object type=&quot;3&quot; unique_id=&quot;10108&quot;&gt;&lt;property id=&quot;20148&quot; value=&quot;5&quot;/&gt;&lt;property id=&quot;20300&quot; value=&quot;Slide 10&quot;/&gt;&lt;property id=&quot;20307&quot; value=&quot;266&quot;/&gt;&lt;/object&gt;&lt;object type=&quot;3&quot; unique_id=&quot;10109&quot;&gt;&lt;property id=&quot;20148&quot; value=&quot;5&quot;/&gt;&lt;property id=&quot;20300&quot; value=&quot;Slide 11&quot;/&gt;&lt;property id=&quot;20307&quot; value=&quot;267&quot;/&gt;&lt;/object&gt;&lt;object type=&quot;3&quot; unique_id=&quot;10110&quot;&gt;&lt;property id=&quot;20148&quot; value=&quot;5&quot;/&gt;&lt;property id=&quot;20300&quot; value=&quot;Slide 12&quot;/&gt;&lt;property id=&quot;20307&quot; value=&quot;268&quot;/&gt;&lt;/object&gt;&lt;object type=&quot;3&quot; unique_id=&quot;10111&quot;&gt;&lt;property id=&quot;20148&quot; value=&quot;5&quot;/&gt;&lt;property id=&quot;20300&quot; value=&quot;Slide 13&quot;/&gt;&lt;property id=&quot;20307&quot; value=&quot;269&quot;/&gt;&lt;/object&gt;&lt;object type=&quot;3&quot; unique_id=&quot;10112&quot;&gt;&lt;property id=&quot;20148&quot; value=&quot;5&quot;/&gt;&lt;property id=&quot;20300&quot; value=&quot;Slide 14&quot;/&gt;&lt;property id=&quot;20307&quot; value=&quot;270&quot;/&gt;&lt;/object&gt;&lt;object type=&quot;3&quot; unique_id=&quot;10373&quot;&gt;&lt;property id=&quot;20148&quot; value=&quot;5&quot;/&gt;&lt;property id=&quot;20300&quot; value=&quot;Slide 15&quot;/&gt;&lt;property id=&quot;20307&quot; value=&quot;272&quot;/&gt;&lt;/object&gt;&lt;/object&gt;&lt;object type=&quot;8&quot; unique_id=&quot;10128&quot;&gt;&lt;/object&gt;&lt;/object&gt;&lt;/database&gt;"/>
  <p:tag name="SECTOMILLISECCONVERTED" val="1"/>
</p:tagLst>
</file>

<file path=ppt/theme/theme1.xml><?xml version="1.0" encoding="utf-8"?>
<a:theme xmlns:a="http://schemas.openxmlformats.org/drawingml/2006/main" name="FR-Live_a_life_that_matter">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FR-Live_a_life_that_matter</Template>
  <TotalTime>0</TotalTime>
  <Words>399</Words>
  <Application>Microsoft Office PowerPoint</Application>
  <PresentationFormat>On-screen Show (4:3)</PresentationFormat>
  <Paragraphs>32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FR-Live_a_life_that_matter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2012-12-09T04:59:04Z</dcterms:created>
  <dcterms:modified xsi:type="dcterms:W3CDTF">2013-12-04T09:22:06Z</dcterms:modified>
</cp:coreProperties>
</file>