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75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3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691F4-42B1-432A-9D25-A1809721425E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DA3C1-7D86-4979-A4DB-012E60EEE5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DA3C1-7D86-4979-A4DB-012E60EEE5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DA3C1-7D86-4979-A4DB-012E60EEE51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DA3C1-7D86-4979-A4DB-012E60EEE51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7DEA66-0262-46CF-BC9E-72A4030FDF2F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6BAD4F-E730-4A89-8678-810AE65BB6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Data Processing Iran\Desktop\موبايل\CAGYEJK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2743200"/>
          </a:xfrm>
        </p:spPr>
        <p:txBody>
          <a:bodyPr>
            <a:noAutofit/>
            <a:scene3d>
              <a:camera prst="obliqueTopRigh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a-IR" sz="4000" b="1" cap="none" dirty="0" smtClean="0">
                <a:ln w="11430"/>
                <a:solidFill>
                  <a:srgbClr val="C0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</a:rPr>
              <a:t>اگر آنگونه كه با موبايلمان برخورد ميكرديم با خانواده مان رفتار ميكرديم</a:t>
            </a:r>
            <a:r>
              <a:rPr lang="fa-IR" sz="4000" b="1" cap="none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</a:rPr>
              <a:t> </a:t>
            </a:r>
            <a:endParaRPr lang="en-US" sz="4000" b="1" cap="none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4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2  Roya" pitchFamily="2" charset="-78"/>
              </a:rPr>
              <a:t>پيغامهاي </a:t>
            </a:r>
            <a:r>
              <a:rPr lang="fa-IR" sz="4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2  Roya" pitchFamily="2" charset="-78"/>
              </a:rPr>
              <a:t>خصوصيي مان </a:t>
            </a:r>
            <a:r>
              <a:rPr lang="fa-IR" sz="4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2  Roya" pitchFamily="2" charset="-78"/>
              </a:rPr>
              <a:t>را به آنها ميسپرديم</a:t>
            </a:r>
            <a:r>
              <a:rPr lang="fa-IR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3" name="Picture 3" descr="C:\Documents and Settings\Data Processing Iran\Desktop\موبايل\CAE3W1U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197121">
            <a:off x="2338248" y="1968044"/>
            <a:ext cx="4713432" cy="39357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a-IR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آنها را روزانه شارژ كنيم </a:t>
            </a:r>
            <a:endParaRPr lang="en-US" sz="66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C:\Documents and Settings\Data Processing Iran\Desktop\موبايل\CAVAQPVJ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19373796">
            <a:off x="615294" y="3279001"/>
            <a:ext cx="2857500" cy="2987202"/>
          </a:xfrm>
          <a:prstGeom prst="rect">
            <a:avLst/>
          </a:prstGeom>
          <a:noFill/>
        </p:spPr>
      </p:pic>
      <p:pic>
        <p:nvPicPr>
          <p:cNvPr id="6148" name="Picture 4" descr="C:\Documents and Settings\Data Processing Iran\Desktop\axe\New Folder (2)\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05000"/>
            <a:ext cx="9144000" cy="4953000"/>
          </a:xfrm>
          <a:prstGeom prst="rect">
            <a:avLst/>
          </a:prstGeom>
          <a:noFill/>
        </p:spPr>
      </p:pic>
      <p:pic>
        <p:nvPicPr>
          <p:cNvPr id="8" name="Picture 2" descr="C:\Documents and Settings\Data Processing Iran\Desktop\موبايل\CAVAQPV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373796">
            <a:off x="767694" y="3431401"/>
            <a:ext cx="2857500" cy="2987202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a-IR" sz="6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2  Roya" pitchFamily="2" charset="-78"/>
              </a:rPr>
              <a:t>به آلارمهاي آنها توجه ميكرديم </a:t>
            </a:r>
            <a:endParaRPr lang="en-US" sz="60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2  Roya" pitchFamily="2" charset="-78"/>
            </a:endParaRPr>
          </a:p>
        </p:txBody>
      </p:sp>
      <p:pic>
        <p:nvPicPr>
          <p:cNvPr id="7170" name="Picture 2" descr="C:\Documents and Settings\Data Processing Iran\Desktop\موبايل\130678232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20224413">
            <a:off x="804148" y="2204376"/>
            <a:ext cx="4723306" cy="3767732"/>
          </a:xfrm>
          <a:prstGeom prst="rect">
            <a:avLst/>
          </a:prstGeom>
          <a:noFill/>
        </p:spPr>
      </p:pic>
      <p:pic>
        <p:nvPicPr>
          <p:cNvPr id="7171" name="Picture 3" descr="C:\Documents and Settings\Data Processing Iran\Desktop\موبايل\lenovo-A660-dual-sim-waterproof-smartpho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6699">
            <a:off x="6567414" y="1540094"/>
            <a:ext cx="1600200" cy="31718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خاطرات خوبمان را با آنها ثبت ميكرديم </a:t>
            </a:r>
            <a:endParaRPr lang="en-US" sz="48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7" name="Picture 5" descr="C:\Documents and Settings\Data Processing Iran\Desktop\موبايل\t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</p:spPr>
      </p:pic>
      <p:pic>
        <p:nvPicPr>
          <p:cNvPr id="1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 rot="20237338">
            <a:off x="6285660" y="3644076"/>
            <a:ext cx="19431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خوشبخت ترين خانواده دنيا خواهيم بود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4818" name="Picture 2" descr="C:\Documents and Settings\Data Processing Iran\Desktop\موبايل\CAUJVZU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34819">
            <a:off x="527694" y="1994788"/>
            <a:ext cx="3276600" cy="3543300"/>
          </a:xfrm>
          <a:prstGeom prst="rect">
            <a:avLst/>
          </a:prstGeom>
          <a:noFill/>
        </p:spPr>
      </p:pic>
      <p:pic>
        <p:nvPicPr>
          <p:cNvPr id="34820" name="Picture 4" descr="C:\Documents and Settings\Data Processing Iran\Desktop\موبايل\CAEJ4XY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600200"/>
            <a:ext cx="4114800" cy="4419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با داشتن خانواده خوب هيچ كس تنها نيست </a:t>
            </a:r>
            <a:endParaRPr lang="en-US" sz="4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C:\Documents and Settings\Data Processing Iran\Desktop\موبايل\ع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19086070">
            <a:off x="951874" y="2015383"/>
            <a:ext cx="3576220" cy="3576220"/>
          </a:xfrm>
          <a:prstGeom prst="rect">
            <a:avLst/>
          </a:prstGeom>
          <a:noFill/>
        </p:spPr>
      </p:pic>
      <p:pic>
        <p:nvPicPr>
          <p:cNvPr id="9219" name="Picture 3" descr="C:\Documents and Settings\Data Processing Iran\Desktop\موبايل\CAUJVZU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924079">
            <a:off x="5722694" y="1948377"/>
            <a:ext cx="2828925" cy="28575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Data Processing Iran\Desktop\موبايل\CAO3U1CB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به همان اندازه كه با موبايلمان صحبت ميكرديم با آنها صحبت ميكرديم </a:t>
            </a:r>
            <a:endParaRPr lang="en-US" sz="5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Documents and Settings\Data Processing Iran\Desktop\موبايل\CA6J0HAV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962525"/>
            <a:ext cx="2857500" cy="18954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Data Processing Iran\Desktop\موبايل\CAWRUPY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67000"/>
            <a:ext cx="8686800" cy="1295400"/>
          </a:xfrm>
        </p:spPr>
        <p:txBody>
          <a:bodyPr>
            <a:noAutofit/>
          </a:bodyPr>
          <a:lstStyle/>
          <a:p>
            <a:pPr algn="ctr"/>
            <a:r>
              <a:rPr lang="fa-IR" sz="4800" dirty="0" smtClean="0">
                <a:solidFill>
                  <a:srgbClr val="002060"/>
                </a:solidFill>
              </a:rPr>
              <a:t>برايشان به همان اندازه زيور آلات بخريم </a:t>
            </a:r>
            <a:endParaRPr lang="en-US" sz="4800" dirty="0">
              <a:solidFill>
                <a:srgbClr val="002060"/>
              </a:solidFill>
            </a:endParaRPr>
          </a:p>
        </p:txBody>
      </p:sp>
      <p:pic>
        <p:nvPicPr>
          <p:cNvPr id="7" name="Picture 2" descr="C:\Documents and Settings\Data Processing Iran\Desktop\موبايل\CA09E7W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005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b="1" dirty="0" smtClean="0">
                <a:solidFill>
                  <a:schemeClr val="bg2">
                    <a:lumMod val="50000"/>
                  </a:schemeClr>
                </a:solidFill>
              </a:rPr>
              <a:t>به همان اندازه با آنها بازي كنيم </a:t>
            </a:r>
            <a:endParaRPr lang="en-US" sz="4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099" name="Picture 3" descr="C:\Documents and Settings\Data Processing Iran\Desktop\موبايل\CA6PEF4J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057400"/>
            <a:ext cx="4800600" cy="4495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در نبودشان احساس كمبود كنيم </a:t>
            </a:r>
            <a:endParaRPr lang="en-US" sz="48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Documents and Settings\Data Processing Iran\Desktop\موبايل\CAQJ4D6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fa-IR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درضمن اضافه كنم الان كه گوشي هاي لمسي آماده است به همان اندازه خانواده مان رانوازش كنيم </a:t>
            </a:r>
            <a:endParaRPr lang="en-US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Data Processing Iran\Desktop\موبايل\1309067850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514600"/>
            <a:ext cx="5638800" cy="419100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b="1" dirty="0" smtClean="0">
                <a:solidFill>
                  <a:schemeClr val="accent6">
                    <a:lumMod val="75000"/>
                  </a:schemeClr>
                </a:solidFill>
              </a:rPr>
              <a:t>به همان اندازه پول خرجشان كنيم 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 descr="C:\Documents and Settings\Data Processing Iran\Desktop\موبايل\CAE3E3G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20051573">
            <a:off x="385225" y="3733145"/>
            <a:ext cx="3315443" cy="2529307"/>
          </a:xfrm>
          <a:prstGeom prst="rect">
            <a:avLst/>
          </a:prstGeom>
          <a:noFill/>
        </p:spPr>
      </p:pic>
      <p:pic>
        <p:nvPicPr>
          <p:cNvPr id="2051" name="Picture 3" descr="C:\Documents and Settings\Data Processing Iran\Desktop\موبايل\CA6NO9O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765392">
            <a:off x="5002093" y="1987330"/>
            <a:ext cx="3467100" cy="3657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a-IR" sz="4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آنها را همراه خود به سفر وگردش ميبرديم </a:t>
            </a:r>
            <a:endParaRPr lang="en-US" sz="4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Documents and Settings\Data Processing Iran\Desktop\موبايل\CA0Y1R2J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905000"/>
            <a:ext cx="6324600" cy="4343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bg2">
                    <a:lumMod val="50000"/>
                  </a:schemeClr>
                </a:solidFill>
              </a:rPr>
              <a:t>به همان اندازه از آنها محافظت ميكرديم 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098" name="Picture 2" descr="C:\Documents and Settings\Data Processing Iran\Desktop\موبايل\CAIU49DK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19894629">
            <a:off x="37635" y="4486653"/>
            <a:ext cx="2743200" cy="2133600"/>
          </a:xfrm>
          <a:prstGeom prst="rect">
            <a:avLst/>
          </a:prstGeom>
          <a:noFill/>
        </p:spPr>
      </p:pic>
      <p:pic>
        <p:nvPicPr>
          <p:cNvPr id="4100" name="Picture 4" descr="C:\Documents and Settings\Data Processing Iran\Desktop\موبايل\CAUJGLQ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906834">
            <a:off x="2300459" y="1727377"/>
            <a:ext cx="2743200" cy="2362200"/>
          </a:xfrm>
          <a:prstGeom prst="rect">
            <a:avLst/>
          </a:prstGeom>
          <a:noFill/>
        </p:spPr>
      </p:pic>
      <p:pic>
        <p:nvPicPr>
          <p:cNvPr id="4101" name="Picture 5" descr="C:\Documents and Settings\Data Processing Iran\Desktop\موبايل\CA0LQZ4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64597">
            <a:off x="5299909" y="2879537"/>
            <a:ext cx="3162300" cy="272566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195</TotalTime>
  <Words>122</Words>
  <Application>Microsoft Office PowerPoint</Application>
  <PresentationFormat>On-screen Show (4:3)</PresentationFormat>
  <Paragraphs>18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Trek</vt:lpstr>
      <vt:lpstr>اگر آنگونه كه با موبايلمان برخورد ميكرديم با خانواده مان رفتار ميكرديم </vt:lpstr>
      <vt:lpstr>به همان اندازه كه با موبايلمان صحبت ميكرديم با آنها صحبت ميكرديم </vt:lpstr>
      <vt:lpstr>برايشان به همان اندازه زيور آلات بخريم </vt:lpstr>
      <vt:lpstr>به همان اندازه با آنها بازي كنيم </vt:lpstr>
      <vt:lpstr>در نبودشان احساس كمبود كنيم </vt:lpstr>
      <vt:lpstr>درضمن اضافه كنم الان كه گوشي هاي لمسي آماده است به همان اندازه خانواده مان رانوازش كنيم </vt:lpstr>
      <vt:lpstr>به همان اندازه پول خرجشان كنيم </vt:lpstr>
      <vt:lpstr>آنها را همراه خود به سفر وگردش ميبرديم </vt:lpstr>
      <vt:lpstr>به همان اندازه از آنها محافظت ميكرديم </vt:lpstr>
      <vt:lpstr>پيغامهاي خصوصيي مان را به آنها ميسپرديم </vt:lpstr>
      <vt:lpstr>آنها را روزانه شارژ كنيم </vt:lpstr>
      <vt:lpstr>به آلارمهاي آنها توجه ميكرديم </vt:lpstr>
      <vt:lpstr>خاطرات خوبمان را با آنها ثبت ميكرديم </vt:lpstr>
      <vt:lpstr>خوشبخت ترين خانواده دنيا خواهيم بود</vt:lpstr>
      <vt:lpstr>با داشتن خانواده خوب هيچ كس تنها نيست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PCD Iran Co</dc:creator>
  <cp:lastModifiedBy>MRT</cp:lastModifiedBy>
  <cp:revision>35</cp:revision>
  <dcterms:created xsi:type="dcterms:W3CDTF">2002-03-09T22:50:53Z</dcterms:created>
  <dcterms:modified xsi:type="dcterms:W3CDTF">2014-01-11T04:15:09Z</dcterms:modified>
</cp:coreProperties>
</file>