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6" r:id="rId3"/>
    <p:sldId id="263" r:id="rId4"/>
    <p:sldId id="267" r:id="rId5"/>
    <p:sldId id="261" r:id="rId6"/>
    <p:sldId id="264" r:id="rId7"/>
    <p:sldId id="269" r:id="rId8"/>
    <p:sldId id="270" r:id="rId9"/>
    <p:sldId id="268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244"/>
    <a:srgbClr val="F74B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384E5-9A74-43A6-B1C5-435176CEA86A}" type="datetimeFigureOut">
              <a:rPr lang="fa-IR" smtClean="0"/>
              <a:pPr/>
              <a:t>1435/04/07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46CAD-5ED5-449C-AF02-FC6CE40AA1CD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74BE3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5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gfg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714356"/>
            <a:ext cx="7786710" cy="585612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214282" y="357166"/>
            <a:ext cx="84297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solidFill>
                  <a:schemeClr val="bg1"/>
                </a:solidFill>
                <a:cs typeface="B Badr" pitchFamily="2" charset="-78"/>
              </a:rPr>
              <a:t>گاهي وقت ها نفر اول شده اي ولي به جايگاه ديگران حسرت مي خوري ...! </a:t>
            </a:r>
            <a:endParaRPr lang="fa-IR" sz="2800" b="1" dirty="0">
              <a:solidFill>
                <a:schemeClr val="bg1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8000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8501122" cy="614366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28596" y="571480"/>
            <a:ext cx="75724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b="1" dirty="0" smtClean="0">
                <a:cs typeface="B Badr" pitchFamily="2" charset="-78"/>
              </a:rPr>
              <a:t>گاهي وقت ها بايد به خاطر جايي كه هستي شاد باشي ...!</a:t>
            </a:r>
            <a:endParaRPr lang="fa-IR" sz="3200" b="1" dirty="0"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8000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74BE3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5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تتتت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142984"/>
            <a:ext cx="8572560" cy="53578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00034" y="142852"/>
            <a:ext cx="63579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Badr" pitchFamily="2" charset="-78"/>
              </a:rPr>
              <a:t>گاهي وقتها متوجه جائي كه ايستاده اي نيستي ...!</a:t>
            </a:r>
            <a:endParaRPr lang="fa-IR" sz="3200" b="1" dirty="0">
              <a:solidFill>
                <a:schemeClr val="tx1">
                  <a:lumMod val="95000"/>
                  <a:lumOff val="5000"/>
                </a:schemeClr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8000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1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تاتا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571480"/>
            <a:ext cx="8215370" cy="585791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00034" y="857232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Badr" pitchFamily="2" charset="-78"/>
              </a:rPr>
              <a:t>  گاهي وقت ها نگاه ديگران برايت مهمتر از نگاه خودت به زندگي است ...!</a:t>
            </a:r>
            <a:endParaRPr lang="fa-IR" sz="2400" b="1" dirty="0">
              <a:solidFill>
                <a:schemeClr val="tx1">
                  <a:lumMod val="95000"/>
                  <a:lumOff val="5000"/>
                </a:schemeClr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8000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2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fff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428604"/>
            <a:ext cx="8167604" cy="60722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5576" y="692696"/>
            <a:ext cx="7574765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600" b="1" dirty="0" smtClean="0">
                <a:solidFill>
                  <a:schemeClr val="accent2">
                    <a:lumMod val="50000"/>
                  </a:schemeClr>
                </a:solidFill>
              </a:rPr>
              <a:t>گاهي وقت ها صداي ديگران نمي گذارد صداي درونت را بشنوي ...!</a:t>
            </a:r>
            <a:endParaRPr lang="fa-IR" sz="2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9000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خخخ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14290"/>
            <a:ext cx="8501122" cy="6357981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51520" y="285728"/>
            <a:ext cx="846388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b="1" dirty="0" smtClean="0">
                <a:solidFill>
                  <a:schemeClr val="bg1"/>
                </a:solidFill>
                <a:cs typeface="B Badr" pitchFamily="2" charset="-78"/>
              </a:rPr>
              <a:t>   گاهي </a:t>
            </a:r>
            <a:r>
              <a:rPr lang="fa-IR" sz="2800" b="1" dirty="0" smtClean="0">
                <a:solidFill>
                  <a:schemeClr val="bg1"/>
                </a:solidFill>
                <a:cs typeface="B Badr" pitchFamily="2" charset="-78"/>
              </a:rPr>
              <a:t>وقت ها </a:t>
            </a:r>
            <a:r>
              <a:rPr lang="fa-IR" sz="2800" b="1" dirty="0" smtClean="0">
                <a:solidFill>
                  <a:schemeClr val="bg1"/>
                </a:solidFill>
                <a:cs typeface="B Badr" pitchFamily="2" charset="-78"/>
              </a:rPr>
              <a:t>ادعایت بیشتر از داشته های واقعی توست آن وقت مجبوری     روی آنهائی که بزرگتر از تو هستند اما دیده نشده و به نظر نمی آیند قدم گذاری  در واقع تو در سایه حمایت آنها گام برداری...!</a:t>
            </a:r>
            <a:endParaRPr lang="fa-IR" sz="2800" b="1" dirty="0">
              <a:solidFill>
                <a:schemeClr val="bg1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1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تاللل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571480"/>
            <a:ext cx="8001056" cy="57864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971600" y="836712"/>
            <a:ext cx="714043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cs typeface="B Badr" pitchFamily="2" charset="-78"/>
              </a:rPr>
              <a:t>گاهي اوقات مي بازي اما شايد به هدف نزديكتر شده باشي ...!</a:t>
            </a:r>
            <a:endParaRPr lang="fa-IR" sz="2800" b="1" dirty="0"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45000">
              <a:schemeClr val="bg1"/>
            </a:gs>
            <a:gs pos="70000">
              <a:schemeClr val="tx2">
                <a:lumMod val="75000"/>
              </a:schemeClr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صصص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620688"/>
            <a:ext cx="7848872" cy="561662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rnd" cmpd="tri">
            <a:gradFill flip="none" rotWithShape="1">
              <a:gsLst>
                <a:gs pos="0">
                  <a:schemeClr val="tx2"/>
                </a:gs>
                <a:gs pos="16000">
                  <a:schemeClr val="accent2"/>
                </a:gs>
                <a:gs pos="47000">
                  <a:schemeClr val="tx1"/>
                </a:gs>
                <a:gs pos="60001">
                  <a:schemeClr val="bg1"/>
                </a:gs>
                <a:gs pos="71001">
                  <a:schemeClr val="accent3">
                    <a:lumMod val="50000"/>
                  </a:schemeClr>
                </a:gs>
                <a:gs pos="81000">
                  <a:schemeClr val="accent2">
                    <a:lumMod val="75000"/>
                  </a:schemeClr>
                </a:gs>
                <a:gs pos="100000">
                  <a:schemeClr val="tx1"/>
                </a:gs>
              </a:gsLst>
              <a:lin ang="2700000" scaled="1"/>
              <a:tileRect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6804248" y="836712"/>
            <a:ext cx="1242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گاه باید ...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4434" y="1340768"/>
            <a:ext cx="5069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>
                <a:solidFill>
                  <a:schemeClr val="bg1"/>
                </a:solidFill>
              </a:rPr>
              <a:t>گاه باید مسیر خود را عوض کنیم  همیشه یک راه پاسخگو نیست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700808"/>
            <a:ext cx="3283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>
                <a:solidFill>
                  <a:schemeClr val="bg1"/>
                </a:solidFill>
              </a:rPr>
              <a:t>جرات انتخاب روشی جدید را داشته باشیم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>
                <a:solidFill>
                  <a:schemeClr val="bg1"/>
                </a:solidFill>
              </a:rPr>
              <a:t>شاید این گونه پیروز شدیم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2564904"/>
            <a:ext cx="578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>
                <a:solidFill>
                  <a:schemeClr val="bg1"/>
                </a:solidFill>
              </a:rPr>
              <a:t>راههای حل مشکلات زیاد است بپذیریم که مسئول اعمالمان خودمان هستیم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80" y="3068960"/>
            <a:ext cx="299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>
                <a:solidFill>
                  <a:schemeClr val="bg1"/>
                </a:solidFill>
              </a:rPr>
              <a:t>و خداوند نظاره گر و دست گیر ماست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11336" y="3573016"/>
            <a:ext cx="4721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تنهایمان نمی گذارد چه در غم و چه در شادی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18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7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rf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8286808" cy="60722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85786" y="857232"/>
            <a:ext cx="721523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Badr" pitchFamily="2" charset="-78"/>
              </a:rPr>
              <a:t>       گاهي </a:t>
            </a:r>
            <a:r>
              <a:rPr lang="fa-IR" sz="2800" b="1" dirty="0" smtClean="0">
                <a:solidFill>
                  <a:srgbClr val="002060"/>
                </a:solidFill>
                <a:cs typeface="B Badr" pitchFamily="2" charset="-78"/>
              </a:rPr>
              <a:t>وقت ها لازم است هر جا كه هستي </a:t>
            </a:r>
            <a:r>
              <a:rPr lang="fa-IR" sz="2800" b="1" dirty="0" smtClean="0">
                <a:solidFill>
                  <a:srgbClr val="002060"/>
                </a:solidFill>
                <a:cs typeface="B Badr" pitchFamily="2" charset="-78"/>
              </a:rPr>
              <a:t>راضي باشي شاید بهترین و امن ترین جا از آن تو باشد </a:t>
            </a:r>
            <a:r>
              <a:rPr lang="fa-IR" sz="2800" b="1" dirty="0" smtClean="0">
                <a:solidFill>
                  <a:srgbClr val="002060"/>
                </a:solidFill>
                <a:cs typeface="B Badr" pitchFamily="2" charset="-78"/>
              </a:rPr>
              <a:t>...!</a:t>
            </a:r>
            <a:endParaRPr lang="fa-IR" sz="2800" b="1" dirty="0">
              <a:solidFill>
                <a:srgbClr val="002060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 advClick="0"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195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MANDANA</cp:lastModifiedBy>
  <cp:revision>46</cp:revision>
  <dcterms:created xsi:type="dcterms:W3CDTF">2013-03-09T12:39:08Z</dcterms:created>
  <dcterms:modified xsi:type="dcterms:W3CDTF">2014-02-07T18:35:51Z</dcterms:modified>
</cp:coreProperties>
</file>