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handoutMasterIdLst>
    <p:handoutMasterId r:id="rId15"/>
  </p:handoutMasterIdLst>
  <p:sldIdLst>
    <p:sldId id="268" r:id="rId2"/>
    <p:sldId id="269"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r" defTabSz="914400" rtl="1" eaLnBrk="1" latinLnBrk="0" hangingPunct="1">
      <a:defRPr sz="2400" kern="1200">
        <a:solidFill>
          <a:schemeClr val="tx1"/>
        </a:solidFill>
        <a:latin typeface="Times New Roman" pitchFamily="18" charset="0"/>
        <a:ea typeface="+mn-ea"/>
        <a:cs typeface="+mn-cs"/>
      </a:defRPr>
    </a:lvl6pPr>
    <a:lvl7pPr marL="2743200" algn="r" defTabSz="914400" rtl="1" eaLnBrk="1" latinLnBrk="0" hangingPunct="1">
      <a:defRPr sz="2400" kern="1200">
        <a:solidFill>
          <a:schemeClr val="tx1"/>
        </a:solidFill>
        <a:latin typeface="Times New Roman" pitchFamily="18" charset="0"/>
        <a:ea typeface="+mn-ea"/>
        <a:cs typeface="+mn-cs"/>
      </a:defRPr>
    </a:lvl7pPr>
    <a:lvl8pPr marL="3200400" algn="r" defTabSz="914400" rtl="1" eaLnBrk="1" latinLnBrk="0" hangingPunct="1">
      <a:defRPr sz="2400" kern="1200">
        <a:solidFill>
          <a:schemeClr val="tx1"/>
        </a:solidFill>
        <a:latin typeface="Times New Roman" pitchFamily="18" charset="0"/>
        <a:ea typeface="+mn-ea"/>
        <a:cs typeface="+mn-cs"/>
      </a:defRPr>
    </a:lvl8pPr>
    <a:lvl9pPr marL="3657600" algn="r" defTabSz="914400" rtl="1"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showPr>
  <p:clrMru>
    <a:srgbClr val="9999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251" autoAdjust="0"/>
    <p:restoredTop sz="91005" autoAdjust="0"/>
  </p:normalViewPr>
  <p:slideViewPr>
    <p:cSldViewPr>
      <p:cViewPr>
        <p:scale>
          <a:sx n="50" d="100"/>
          <a:sy n="50" d="100"/>
        </p:scale>
        <p:origin x="-1092" y="-384"/>
      </p:cViewPr>
      <p:guideLst>
        <p:guide orient="horz" pos="2160"/>
        <p:guide pos="43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61" d="100"/>
          <a:sy n="61" d="100"/>
        </p:scale>
        <p:origin x="-1698" y="-4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bwMode="auto">
          <a:xfrm>
            <a:off x="0" y="0"/>
            <a:ext cx="2971800" cy="4572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eaLnBrk="0" hangingPunct="0">
              <a:defRPr sz="1200"/>
            </a:lvl1pPr>
          </a:lstStyle>
          <a:p>
            <a:pPr>
              <a:defRPr/>
            </a:pPr>
            <a:endParaRPr lang="en-US"/>
          </a:p>
        </p:txBody>
      </p:sp>
      <p:sp>
        <p:nvSpPr>
          <p:cNvPr id="20483" name="Rectangle 3"/>
          <p:cNvSpPr>
            <a:spLocks noGrp="1" noChangeArrowheads="1"/>
          </p:cNvSpPr>
          <p:nvPr>
            <p:ph type="dt" sz="quarter" idx="1"/>
          </p:nvPr>
        </p:nvSpPr>
        <p:spPr bwMode="auto">
          <a:xfrm>
            <a:off x="3886200" y="0"/>
            <a:ext cx="2971800" cy="4572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eaLnBrk="0" hangingPunct="0">
              <a:defRPr sz="1200"/>
            </a:lvl1pPr>
          </a:lstStyle>
          <a:p>
            <a:pPr>
              <a:defRPr/>
            </a:pPr>
            <a:endParaRPr lang="en-US"/>
          </a:p>
        </p:txBody>
      </p:sp>
      <p:sp>
        <p:nvSpPr>
          <p:cNvPr id="20484" name="Rectangle 4"/>
          <p:cNvSpPr>
            <a:spLocks noGrp="1" noChangeArrowheads="1"/>
          </p:cNvSpPr>
          <p:nvPr>
            <p:ph type="ftr" sz="quarter" idx="2"/>
          </p:nvPr>
        </p:nvSpPr>
        <p:spPr bwMode="auto">
          <a:xfrm>
            <a:off x="0" y="8686800"/>
            <a:ext cx="2971800" cy="457200"/>
          </a:xfrm>
          <a:prstGeom prst="rect">
            <a:avLst/>
          </a:prstGeom>
          <a:noFill/>
          <a:ln w="12700" cap="sq">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eaLnBrk="0" hangingPunct="0">
              <a:defRPr sz="1200"/>
            </a:lvl1pPr>
          </a:lstStyle>
          <a:p>
            <a:pPr>
              <a:defRPr/>
            </a:pPr>
            <a:endParaRPr lang="en-US"/>
          </a:p>
        </p:txBody>
      </p:sp>
      <p:sp>
        <p:nvSpPr>
          <p:cNvPr id="20485" name="Rectangle 5"/>
          <p:cNvSpPr>
            <a:spLocks noGrp="1" noChangeArrowheads="1"/>
          </p:cNvSpPr>
          <p:nvPr>
            <p:ph type="sldNum" sz="quarter" idx="3"/>
          </p:nvPr>
        </p:nvSpPr>
        <p:spPr bwMode="auto">
          <a:xfrm>
            <a:off x="3886200" y="8686800"/>
            <a:ext cx="2971800" cy="457200"/>
          </a:xfrm>
          <a:prstGeom prst="rect">
            <a:avLst/>
          </a:prstGeom>
          <a:noFill/>
          <a:ln w="12700" cap="sq">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lgn="r" eaLnBrk="0" hangingPunct="0">
              <a:defRPr sz="1200"/>
            </a:lvl1pPr>
          </a:lstStyle>
          <a:p>
            <a:pPr>
              <a:defRPr/>
            </a:pPr>
            <a:fld id="{6B5F60AC-5526-4543-A245-DB25815C08C8}"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0"/>
            <a:ext cx="2971800" cy="4572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eaLnBrk="0" hangingPunct="0">
              <a:defRPr sz="1200"/>
            </a:lvl1pPr>
          </a:lstStyle>
          <a:p>
            <a:pPr>
              <a:defRPr/>
            </a:pPr>
            <a:endParaRPr lang="en-US"/>
          </a:p>
        </p:txBody>
      </p:sp>
      <p:sp>
        <p:nvSpPr>
          <p:cNvPr id="15363" name="Rectangle 3"/>
          <p:cNvSpPr>
            <a:spLocks noGrp="1" noRot="1" noChangeAspect="1" noChangeArrowheads="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052" name="Rectangle 4"/>
          <p:cNvSpPr>
            <a:spLocks noGrp="1" noChangeArrowheads="1"/>
          </p:cNvSpPr>
          <p:nvPr>
            <p:ph type="body" sz="quarter" idx="3"/>
          </p:nvPr>
        </p:nvSpPr>
        <p:spPr bwMode="auto">
          <a:xfrm>
            <a:off x="914400" y="4343400"/>
            <a:ext cx="5029200" cy="41148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053" name="Rectangle 5"/>
          <p:cNvSpPr>
            <a:spLocks noGrp="1" noChangeArrowheads="1"/>
          </p:cNvSpPr>
          <p:nvPr>
            <p:ph type="dt" idx="1"/>
          </p:nvPr>
        </p:nvSpPr>
        <p:spPr bwMode="auto">
          <a:xfrm>
            <a:off x="3886200" y="0"/>
            <a:ext cx="2971800" cy="4572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eaLnBrk="0" hangingPunct="0">
              <a:defRPr sz="1200"/>
            </a:lvl1pPr>
          </a:lstStyle>
          <a:p>
            <a:pPr>
              <a:defRPr/>
            </a:pPr>
            <a:endParaRPr lang="en-US"/>
          </a:p>
        </p:txBody>
      </p:sp>
      <p:sp>
        <p:nvSpPr>
          <p:cNvPr id="2054" name="Rectangle 6"/>
          <p:cNvSpPr>
            <a:spLocks noGrp="1" noChangeArrowheads="1"/>
          </p:cNvSpPr>
          <p:nvPr>
            <p:ph type="ftr" sz="quarter" idx="4"/>
          </p:nvPr>
        </p:nvSpPr>
        <p:spPr bwMode="auto">
          <a:xfrm>
            <a:off x="0" y="8686800"/>
            <a:ext cx="2971800" cy="457200"/>
          </a:xfrm>
          <a:prstGeom prst="rect">
            <a:avLst/>
          </a:prstGeom>
          <a:noFill/>
          <a:ln w="12700" cap="sq">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eaLnBrk="0" hangingPunct="0">
              <a:defRPr sz="1200"/>
            </a:lvl1pPr>
          </a:lstStyle>
          <a:p>
            <a:pPr>
              <a:defRPr/>
            </a:pPr>
            <a:endParaRPr lang="en-US"/>
          </a:p>
        </p:txBody>
      </p:sp>
      <p:sp>
        <p:nvSpPr>
          <p:cNvPr id="2055" name="Rectangle 7"/>
          <p:cNvSpPr>
            <a:spLocks noGrp="1" noChangeArrowheads="1"/>
          </p:cNvSpPr>
          <p:nvPr>
            <p:ph type="sldNum" sz="quarter" idx="5"/>
          </p:nvPr>
        </p:nvSpPr>
        <p:spPr bwMode="auto">
          <a:xfrm>
            <a:off x="3886200" y="8686800"/>
            <a:ext cx="2971800" cy="457200"/>
          </a:xfrm>
          <a:prstGeom prst="rect">
            <a:avLst/>
          </a:prstGeom>
          <a:noFill/>
          <a:ln w="12700" cap="sq">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lgn="r" eaLnBrk="0" hangingPunct="0">
              <a:defRPr sz="1200"/>
            </a:lvl1pPr>
          </a:lstStyle>
          <a:p>
            <a:pPr>
              <a:defRPr/>
            </a:pPr>
            <a:fld id="{715C7713-8EEB-4A18-AEA1-BF86D354092D}"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gradFill rotWithShape="0">
          <a:gsLst>
            <a:gs pos="0">
              <a:schemeClr val="bg1">
                <a:gamma/>
                <a:shade val="46275"/>
                <a:invGamma/>
              </a:schemeClr>
            </a:gs>
            <a:gs pos="50000">
              <a:schemeClr val="bg1"/>
            </a:gs>
            <a:gs pos="100000">
              <a:schemeClr val="bg1">
                <a:gamma/>
                <a:shade val="46275"/>
                <a:invGamma/>
              </a:schemeClr>
            </a:gs>
          </a:gsLst>
          <a:lin ang="5400000" scaled="1"/>
        </a:gradFill>
        <a:effectLst/>
      </p:bgPr>
    </p:bg>
    <p:spTree>
      <p:nvGrpSpPr>
        <p:cNvPr id="1" name=""/>
        <p:cNvGrpSpPr/>
        <p:nvPr/>
      </p:nvGrpSpPr>
      <p:grpSpPr>
        <a:xfrm>
          <a:off x="0" y="0"/>
          <a:ext cx="0" cy="0"/>
          <a:chOff x="0" y="0"/>
          <a:chExt cx="0" cy="0"/>
        </a:xfrm>
      </p:grpSpPr>
      <p:sp>
        <p:nvSpPr>
          <p:cNvPr id="4" name="Rectangle 2"/>
          <p:cNvSpPr>
            <a:spLocks noChangeArrowheads="1"/>
          </p:cNvSpPr>
          <p:nvPr/>
        </p:nvSpPr>
        <p:spPr bwMode="auto">
          <a:xfrm>
            <a:off x="381000" y="0"/>
            <a:ext cx="1447800" cy="6856413"/>
          </a:xfrm>
          <a:prstGeom prst="rect">
            <a:avLst/>
          </a:prstGeom>
          <a:gradFill rotWithShape="0">
            <a:gsLst>
              <a:gs pos="0">
                <a:schemeClr val="bg1">
                  <a:gamma/>
                  <a:shade val="61961"/>
                  <a:invGamma/>
                </a:schemeClr>
              </a:gs>
              <a:gs pos="50000">
                <a:schemeClr val="bg1">
                  <a:alpha val="50000"/>
                </a:schemeClr>
              </a:gs>
              <a:gs pos="100000">
                <a:schemeClr val="bg1">
                  <a:gamma/>
                  <a:shade val="61961"/>
                  <a:invGamma/>
                </a:schemeClr>
              </a:gs>
            </a:gsLst>
            <a:lin ang="5400000" scaled="1"/>
          </a:gradFill>
          <a:ln w="9525">
            <a:noFill/>
            <a:miter lim="800000"/>
            <a:headEnd/>
            <a:tailEnd/>
          </a:ln>
          <a:effectLst/>
        </p:spPr>
        <p:txBody>
          <a:bodyPr/>
          <a:lstStyle/>
          <a:p>
            <a:pPr>
              <a:defRPr/>
            </a:pPr>
            <a:endParaRPr kumimoji="1" lang="en-US"/>
          </a:p>
        </p:txBody>
      </p:sp>
      <p:sp>
        <p:nvSpPr>
          <p:cNvPr id="5" name="Rectangle 3"/>
          <p:cNvSpPr>
            <a:spLocks noChangeArrowheads="1"/>
          </p:cNvSpPr>
          <p:nvPr/>
        </p:nvSpPr>
        <p:spPr bwMode="auto">
          <a:xfrm>
            <a:off x="685800" y="2438400"/>
            <a:ext cx="8456613" cy="762000"/>
          </a:xfrm>
          <a:prstGeom prst="rect">
            <a:avLst/>
          </a:prstGeom>
          <a:gradFill rotWithShape="0">
            <a:gsLst>
              <a:gs pos="0">
                <a:schemeClr val="bg1"/>
              </a:gs>
              <a:gs pos="100000">
                <a:schemeClr val="bg1">
                  <a:gamma/>
                  <a:shade val="15294"/>
                  <a:invGamma/>
                </a:schemeClr>
              </a:gs>
            </a:gsLst>
            <a:lin ang="0" scaled="1"/>
          </a:gradFill>
          <a:ln w="9525">
            <a:noFill/>
            <a:miter lim="800000"/>
            <a:headEnd/>
            <a:tailEnd/>
          </a:ln>
          <a:effectLst/>
        </p:spPr>
        <p:txBody>
          <a:bodyPr/>
          <a:lstStyle/>
          <a:p>
            <a:pPr>
              <a:defRPr/>
            </a:pPr>
            <a:endParaRPr kumimoji="1" lang="en-US"/>
          </a:p>
        </p:txBody>
      </p:sp>
      <p:sp>
        <p:nvSpPr>
          <p:cNvPr id="6" name="Rectangle 9"/>
          <p:cNvSpPr>
            <a:spLocks noChangeArrowheads="1"/>
          </p:cNvSpPr>
          <p:nvPr/>
        </p:nvSpPr>
        <p:spPr bwMode="auto">
          <a:xfrm>
            <a:off x="0" y="3505200"/>
            <a:ext cx="4724400" cy="152400"/>
          </a:xfrm>
          <a:prstGeom prst="rect">
            <a:avLst/>
          </a:prstGeom>
          <a:solidFill>
            <a:schemeClr val="accent1">
              <a:alpha val="50000"/>
            </a:schemeClr>
          </a:solidFill>
          <a:ln w="9525">
            <a:noFill/>
            <a:miter lim="800000"/>
            <a:headEnd/>
            <a:tailEnd/>
          </a:ln>
          <a:effectLst/>
        </p:spPr>
        <p:txBody>
          <a:bodyPr/>
          <a:lstStyle/>
          <a:p>
            <a:pPr>
              <a:defRPr/>
            </a:pPr>
            <a:endParaRPr kumimoji="1" lang="en-US"/>
          </a:p>
        </p:txBody>
      </p:sp>
      <p:sp>
        <p:nvSpPr>
          <p:cNvPr id="3076" name="Rectangle 4"/>
          <p:cNvSpPr>
            <a:spLocks noGrp="1" noChangeArrowheads="1"/>
          </p:cNvSpPr>
          <p:nvPr>
            <p:ph type="ctrTitle" sz="quarter"/>
          </p:nvPr>
        </p:nvSpPr>
        <p:spPr bwMode="auto">
          <a:xfrm>
            <a:off x="685800" y="2286000"/>
            <a:ext cx="7772400" cy="1143000"/>
          </a:xfrm>
          <a:prstGeom prst="rect">
            <a:avLst/>
          </a:prstGeom>
          <a:noFill/>
          <a:ln>
            <a:miter lim="800000"/>
            <a:headEnd/>
            <a:tailEnd/>
          </a:ln>
        </p:spPr>
        <p:txBody>
          <a:bodyPr vert="horz" wrap="square" lIns="92075" tIns="46038" rIns="92075" bIns="46038" numCol="1" anchor="ctr" anchorCtr="0" compatLnSpc="1">
            <a:prstTxWarp prst="textNoShape">
              <a:avLst/>
            </a:prstTxWarp>
          </a:bodyPr>
          <a:lstStyle>
            <a:lvl1pPr>
              <a:defRPr/>
            </a:lvl1pPr>
          </a:lstStyle>
          <a:p>
            <a:r>
              <a:rPr lang="en-US"/>
              <a:t>Click to edit Master title style</a:t>
            </a:r>
          </a:p>
        </p:txBody>
      </p:sp>
      <p:sp>
        <p:nvSpPr>
          <p:cNvPr id="3077" name="Rectangle 5"/>
          <p:cNvSpPr>
            <a:spLocks noGrp="1" noChangeArrowheads="1"/>
          </p:cNvSpPr>
          <p:nvPr>
            <p:ph type="subTitle" sz="quarter" idx="1"/>
          </p:nvPr>
        </p:nvSpPr>
        <p:spPr bwMode="auto">
          <a:xfrm>
            <a:off x="2057400" y="4114800"/>
            <a:ext cx="6400800" cy="1752600"/>
          </a:xfrm>
          <a:prstGeom prst="rect">
            <a:avLst/>
          </a:prstGeom>
          <a:noFill/>
          <a:ln>
            <a:miter lim="800000"/>
            <a:headEnd/>
            <a:tailEnd/>
          </a:ln>
        </p:spPr>
        <p:txBody>
          <a:bodyPr vert="horz" wrap="square" lIns="92075" tIns="46038" rIns="92075" bIns="46038" numCol="1" anchor="t" anchorCtr="0" compatLnSpc="1">
            <a:prstTxWarp prst="textNoShape">
              <a:avLst/>
            </a:prstTxWarp>
          </a:bodyPr>
          <a:lstStyle>
            <a:lvl1pPr marL="0" indent="0" algn="ctr">
              <a:buFont typeface="Wingdings" pitchFamily="2" charset="2"/>
              <a:buNone/>
              <a:defRPr b="0">
                <a:latin typeface="Times New Roman" pitchFamily="18" charset="0"/>
              </a:defRPr>
            </a:lvl1pPr>
          </a:lstStyle>
          <a:p>
            <a:r>
              <a:rPr lang="en-US"/>
              <a:t>Click to edit Master subtitle style</a:t>
            </a:r>
          </a:p>
        </p:txBody>
      </p:sp>
    </p:spTree>
  </p:cSld>
  <p:clrMapOvr>
    <a:masterClrMapping/>
  </p:clrMapOvr>
  <p:transition advTm="20000">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advTm="20000">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advTm="20000">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advTm="20000">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advTm="20000">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advTm="20000">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advTm="20000">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Tree>
  </p:cSld>
  <p:clrMapOvr>
    <a:masterClrMapping/>
  </p:clrMapOvr>
  <p:transition advTm="20000">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advTm="20000">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advTm="20000">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advTm="20000">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shade val="46275"/>
                <a:invGamma/>
              </a:schemeClr>
            </a:gs>
          </a:gsLst>
          <a:lin ang="5400000" scaled="1"/>
        </a:gradFill>
        <a:effectLst/>
      </p:bgPr>
    </p:bg>
    <p:spTree>
      <p:nvGrpSpPr>
        <p:cNvPr id="1" name=""/>
        <p:cNvGrpSpPr/>
        <p:nvPr/>
      </p:nvGrpSpPr>
      <p:grpSpPr>
        <a:xfrm>
          <a:off x="0" y="0"/>
          <a:ext cx="0" cy="0"/>
          <a:chOff x="0" y="0"/>
          <a:chExt cx="0" cy="0"/>
        </a:xfrm>
      </p:grpSpPr>
      <p:grpSp>
        <p:nvGrpSpPr>
          <p:cNvPr id="1026" name="Group 30"/>
          <p:cNvGrpSpPr>
            <a:grpSpLocks/>
          </p:cNvGrpSpPr>
          <p:nvPr userDrawn="1"/>
        </p:nvGrpSpPr>
        <p:grpSpPr bwMode="auto">
          <a:xfrm>
            <a:off x="0" y="0"/>
            <a:ext cx="9144000" cy="6858000"/>
            <a:chOff x="0" y="0"/>
            <a:chExt cx="5760" cy="4320"/>
          </a:xfrm>
        </p:grpSpPr>
        <p:sp>
          <p:nvSpPr>
            <p:cNvPr id="1055" name="Freeform 31"/>
            <p:cNvSpPr>
              <a:spLocks/>
            </p:cNvSpPr>
            <p:nvPr userDrawn="1"/>
          </p:nvSpPr>
          <p:spPr bwMode="hidden">
            <a:xfrm>
              <a:off x="0" y="3072"/>
              <a:ext cx="5760" cy="1248"/>
            </a:xfrm>
            <a:custGeom>
              <a:avLst/>
              <a:gdLst/>
              <a:ahLst/>
              <a:cxnLst>
                <a:cxn ang="0">
                  <a:pos x="6027" y="2296"/>
                </a:cxn>
                <a:cxn ang="0">
                  <a:pos x="0" y="2296"/>
                </a:cxn>
                <a:cxn ang="0">
                  <a:pos x="0" y="0"/>
                </a:cxn>
                <a:cxn ang="0">
                  <a:pos x="6027" y="0"/>
                </a:cxn>
                <a:cxn ang="0">
                  <a:pos x="6027" y="2296"/>
                </a:cxn>
                <a:cxn ang="0">
                  <a:pos x="6027" y="2296"/>
                </a:cxn>
              </a:cxnLst>
              <a:rect l="0" t="0" r="r" b="b"/>
              <a:pathLst>
                <a:path w="6027" h="2296">
                  <a:moveTo>
                    <a:pt x="6027" y="2296"/>
                  </a:moveTo>
                  <a:lnTo>
                    <a:pt x="0" y="2296"/>
                  </a:lnTo>
                  <a:lnTo>
                    <a:pt x="0" y="0"/>
                  </a:lnTo>
                  <a:lnTo>
                    <a:pt x="6027" y="0"/>
                  </a:lnTo>
                  <a:lnTo>
                    <a:pt x="6027" y="2296"/>
                  </a:lnTo>
                  <a:lnTo>
                    <a:pt x="6027" y="2296"/>
                  </a:lnTo>
                  <a:close/>
                </a:path>
              </a:pathLst>
            </a:custGeom>
            <a:gradFill rotWithShape="0">
              <a:gsLst>
                <a:gs pos="0">
                  <a:schemeClr val="bg1"/>
                </a:gs>
                <a:gs pos="100000">
                  <a:schemeClr val="accent2"/>
                </a:gs>
              </a:gsLst>
              <a:lin ang="5400000" scaled="1"/>
            </a:gradFill>
            <a:ln w="9525">
              <a:noFill/>
              <a:round/>
              <a:headEnd/>
              <a:tailEnd/>
            </a:ln>
          </p:spPr>
          <p:txBody>
            <a:bodyPr/>
            <a:lstStyle/>
            <a:p>
              <a:pPr>
                <a:defRPr/>
              </a:pPr>
              <a:endParaRPr lang="en-US"/>
            </a:p>
          </p:txBody>
        </p:sp>
        <p:sp>
          <p:nvSpPr>
            <p:cNvPr id="1056" name="Freeform 32"/>
            <p:cNvSpPr>
              <a:spLocks/>
            </p:cNvSpPr>
            <p:nvPr userDrawn="1"/>
          </p:nvSpPr>
          <p:spPr bwMode="hidden">
            <a:xfrm>
              <a:off x="0" y="0"/>
              <a:ext cx="5760" cy="3072"/>
            </a:xfrm>
            <a:custGeom>
              <a:avLst/>
              <a:gdLst/>
              <a:ahLst/>
              <a:cxnLst>
                <a:cxn ang="0">
                  <a:pos x="6027" y="2296"/>
                </a:cxn>
                <a:cxn ang="0">
                  <a:pos x="0" y="2296"/>
                </a:cxn>
                <a:cxn ang="0">
                  <a:pos x="0" y="0"/>
                </a:cxn>
                <a:cxn ang="0">
                  <a:pos x="6027" y="0"/>
                </a:cxn>
                <a:cxn ang="0">
                  <a:pos x="6027" y="2296"/>
                </a:cxn>
                <a:cxn ang="0">
                  <a:pos x="6027" y="2296"/>
                </a:cxn>
              </a:cxnLst>
              <a:rect l="0" t="0" r="r" b="b"/>
              <a:pathLst>
                <a:path w="6027" h="2296">
                  <a:moveTo>
                    <a:pt x="6027" y="2296"/>
                  </a:moveTo>
                  <a:lnTo>
                    <a:pt x="0" y="2296"/>
                  </a:lnTo>
                  <a:lnTo>
                    <a:pt x="0" y="0"/>
                  </a:lnTo>
                  <a:lnTo>
                    <a:pt x="6027" y="0"/>
                  </a:lnTo>
                  <a:lnTo>
                    <a:pt x="6027" y="2296"/>
                  </a:lnTo>
                  <a:lnTo>
                    <a:pt x="6027" y="2296"/>
                  </a:lnTo>
                  <a:close/>
                </a:path>
              </a:pathLst>
            </a:custGeom>
            <a:gradFill rotWithShape="0">
              <a:gsLst>
                <a:gs pos="0">
                  <a:schemeClr val="bg1">
                    <a:gamma/>
                    <a:shade val="46275"/>
                    <a:invGamma/>
                  </a:schemeClr>
                </a:gs>
                <a:gs pos="100000">
                  <a:schemeClr val="bg1"/>
                </a:gs>
              </a:gsLst>
              <a:lin ang="5400000" scaled="1"/>
            </a:gradFill>
            <a:ln w="9525">
              <a:noFill/>
              <a:round/>
              <a:headEnd/>
              <a:tailEnd/>
            </a:ln>
          </p:spPr>
          <p:txBody>
            <a:bodyPr/>
            <a:lstStyle/>
            <a:p>
              <a:pPr>
                <a:defRPr/>
              </a:pPr>
              <a:endParaRPr lang="en-US"/>
            </a:p>
          </p:txBody>
        </p:sp>
      </p:grpSp>
      <p:sp>
        <p:nvSpPr>
          <p:cNvPr id="1057" name="Freeform 33"/>
          <p:cNvSpPr>
            <a:spLocks/>
          </p:cNvSpPr>
          <p:nvPr userDrawn="1"/>
        </p:nvSpPr>
        <p:spPr bwMode="hidden">
          <a:xfrm>
            <a:off x="6248400" y="6262688"/>
            <a:ext cx="2895600" cy="609600"/>
          </a:xfrm>
          <a:custGeom>
            <a:avLst/>
            <a:gdLst/>
            <a:ahLst/>
            <a:cxnLst>
              <a:cxn ang="0">
                <a:pos x="5748" y="246"/>
              </a:cxn>
              <a:cxn ang="0">
                <a:pos x="0" y="246"/>
              </a:cxn>
              <a:cxn ang="0">
                <a:pos x="0" y="0"/>
              </a:cxn>
              <a:cxn ang="0">
                <a:pos x="5748" y="0"/>
              </a:cxn>
              <a:cxn ang="0">
                <a:pos x="5748" y="246"/>
              </a:cxn>
              <a:cxn ang="0">
                <a:pos x="5748" y="246"/>
              </a:cxn>
            </a:cxnLst>
            <a:rect l="0" t="0" r="r" b="b"/>
            <a:pathLst>
              <a:path w="5748" h="246">
                <a:moveTo>
                  <a:pt x="5748" y="246"/>
                </a:moveTo>
                <a:lnTo>
                  <a:pt x="0" y="246"/>
                </a:lnTo>
                <a:lnTo>
                  <a:pt x="0" y="0"/>
                </a:lnTo>
                <a:lnTo>
                  <a:pt x="5748" y="0"/>
                </a:lnTo>
                <a:lnTo>
                  <a:pt x="5748" y="246"/>
                </a:lnTo>
                <a:lnTo>
                  <a:pt x="5748" y="246"/>
                </a:lnTo>
                <a:close/>
              </a:path>
            </a:pathLst>
          </a:custGeom>
          <a:gradFill rotWithShape="0">
            <a:gsLst>
              <a:gs pos="0">
                <a:schemeClr val="bg1"/>
              </a:gs>
              <a:gs pos="100000">
                <a:schemeClr val="hlink"/>
              </a:gs>
            </a:gsLst>
            <a:lin ang="18900000" scaled="1"/>
          </a:gradFill>
          <a:ln w="9525">
            <a:noFill/>
            <a:round/>
            <a:headEnd/>
            <a:tailEnd/>
          </a:ln>
        </p:spPr>
        <p:txBody>
          <a:bodyPr/>
          <a:lstStyle/>
          <a:p>
            <a:pPr>
              <a:defRPr/>
            </a:pPr>
            <a:endParaRPr lang="en-US"/>
          </a:p>
        </p:txBody>
      </p:sp>
      <p:grpSp>
        <p:nvGrpSpPr>
          <p:cNvPr id="1028" name="Group 34"/>
          <p:cNvGrpSpPr>
            <a:grpSpLocks/>
          </p:cNvGrpSpPr>
          <p:nvPr userDrawn="1"/>
        </p:nvGrpSpPr>
        <p:grpSpPr bwMode="auto">
          <a:xfrm>
            <a:off x="0" y="6019800"/>
            <a:ext cx="7848600" cy="857250"/>
            <a:chOff x="0" y="3792"/>
            <a:chExt cx="4944" cy="540"/>
          </a:xfrm>
        </p:grpSpPr>
        <p:sp>
          <p:nvSpPr>
            <p:cNvPr id="1059" name="Freeform 35"/>
            <p:cNvSpPr>
              <a:spLocks/>
            </p:cNvSpPr>
            <p:nvPr userDrawn="1"/>
          </p:nvSpPr>
          <p:spPr bwMode="ltGray">
            <a:xfrm>
              <a:off x="1488" y="3792"/>
              <a:ext cx="3240" cy="536"/>
            </a:xfrm>
            <a:custGeom>
              <a:avLst/>
              <a:gdLst/>
              <a:ahLst/>
              <a:cxnLst>
                <a:cxn ang="0">
                  <a:pos x="3132" y="469"/>
                </a:cxn>
                <a:cxn ang="0">
                  <a:pos x="2995" y="395"/>
                </a:cxn>
                <a:cxn ang="0">
                  <a:pos x="2911" y="375"/>
                </a:cxn>
                <a:cxn ang="0">
                  <a:pos x="2678" y="228"/>
                </a:cxn>
                <a:cxn ang="0">
                  <a:pos x="2553" y="74"/>
                </a:cxn>
                <a:cxn ang="0">
                  <a:pos x="2457" y="7"/>
                </a:cxn>
                <a:cxn ang="0">
                  <a:pos x="2403" y="47"/>
                </a:cxn>
                <a:cxn ang="0">
                  <a:pos x="2289" y="74"/>
                </a:cxn>
                <a:cxn ang="0">
                  <a:pos x="2134" y="74"/>
                </a:cxn>
                <a:cxn ang="0">
                  <a:pos x="2044" y="128"/>
                </a:cxn>
                <a:cxn ang="0">
                  <a:pos x="1775" y="222"/>
                </a:cxn>
                <a:cxn ang="0">
                  <a:pos x="1602" y="181"/>
                </a:cxn>
                <a:cxn ang="0">
                  <a:pos x="1560" y="101"/>
                </a:cxn>
                <a:cxn ang="0">
                  <a:pos x="1542" y="87"/>
                </a:cxn>
                <a:cxn ang="0">
                  <a:pos x="1446" y="60"/>
                </a:cxn>
                <a:cxn ang="0">
                  <a:pos x="1375" y="74"/>
                </a:cxn>
                <a:cxn ang="0">
                  <a:pos x="1309" y="87"/>
                </a:cxn>
                <a:cxn ang="0">
                  <a:pos x="1243" y="13"/>
                </a:cxn>
                <a:cxn ang="0">
                  <a:pos x="1225" y="0"/>
                </a:cxn>
                <a:cxn ang="0">
                  <a:pos x="1189" y="0"/>
                </a:cxn>
                <a:cxn ang="0">
                  <a:pos x="1106" y="34"/>
                </a:cxn>
                <a:cxn ang="0">
                  <a:pos x="1106" y="34"/>
                </a:cxn>
                <a:cxn ang="0">
                  <a:pos x="1094" y="40"/>
                </a:cxn>
                <a:cxn ang="0">
                  <a:pos x="1070" y="54"/>
                </a:cxn>
                <a:cxn ang="0">
                  <a:pos x="1034" y="74"/>
                </a:cxn>
                <a:cxn ang="0">
                  <a:pos x="1004" y="74"/>
                </a:cxn>
                <a:cxn ang="0">
                  <a:pos x="986" y="74"/>
                </a:cxn>
                <a:cxn ang="0">
                  <a:pos x="956" y="81"/>
                </a:cxn>
                <a:cxn ang="0">
                  <a:pos x="920" y="94"/>
                </a:cxn>
                <a:cxn ang="0">
                  <a:pos x="884" y="107"/>
                </a:cxn>
                <a:cxn ang="0">
                  <a:pos x="843" y="128"/>
                </a:cxn>
                <a:cxn ang="0">
                  <a:pos x="813" y="141"/>
                </a:cxn>
                <a:cxn ang="0">
                  <a:pos x="789" y="148"/>
                </a:cxn>
                <a:cxn ang="0">
                  <a:pos x="783" y="154"/>
                </a:cxn>
                <a:cxn ang="0">
                  <a:pos x="556" y="228"/>
                </a:cxn>
                <a:cxn ang="0">
                  <a:pos x="394" y="294"/>
                </a:cxn>
                <a:cxn ang="0">
                  <a:pos x="107" y="462"/>
                </a:cxn>
                <a:cxn ang="0">
                  <a:pos x="0" y="536"/>
                </a:cxn>
                <a:cxn ang="0">
                  <a:pos x="3240" y="536"/>
                </a:cxn>
                <a:cxn ang="0">
                  <a:pos x="3132" y="469"/>
                </a:cxn>
                <a:cxn ang="0">
                  <a:pos x="3132" y="469"/>
                </a:cxn>
              </a:cxnLst>
              <a:rect l="0" t="0" r="r" b="b"/>
              <a:pathLst>
                <a:path w="3240" h="536">
                  <a:moveTo>
                    <a:pt x="3132" y="469"/>
                  </a:moveTo>
                  <a:lnTo>
                    <a:pt x="2995" y="395"/>
                  </a:lnTo>
                  <a:lnTo>
                    <a:pt x="2911" y="375"/>
                  </a:lnTo>
                  <a:lnTo>
                    <a:pt x="2678" y="228"/>
                  </a:lnTo>
                  <a:lnTo>
                    <a:pt x="2553" y="74"/>
                  </a:lnTo>
                  <a:lnTo>
                    <a:pt x="2457" y="7"/>
                  </a:lnTo>
                  <a:lnTo>
                    <a:pt x="2403" y="47"/>
                  </a:lnTo>
                  <a:lnTo>
                    <a:pt x="2289" y="74"/>
                  </a:lnTo>
                  <a:lnTo>
                    <a:pt x="2134" y="74"/>
                  </a:lnTo>
                  <a:lnTo>
                    <a:pt x="2044" y="128"/>
                  </a:lnTo>
                  <a:lnTo>
                    <a:pt x="1775" y="222"/>
                  </a:lnTo>
                  <a:lnTo>
                    <a:pt x="1602" y="181"/>
                  </a:lnTo>
                  <a:lnTo>
                    <a:pt x="1560" y="101"/>
                  </a:lnTo>
                  <a:lnTo>
                    <a:pt x="1542" y="87"/>
                  </a:lnTo>
                  <a:lnTo>
                    <a:pt x="1446" y="60"/>
                  </a:lnTo>
                  <a:lnTo>
                    <a:pt x="1375" y="74"/>
                  </a:lnTo>
                  <a:lnTo>
                    <a:pt x="1309" y="87"/>
                  </a:lnTo>
                  <a:lnTo>
                    <a:pt x="1243" y="13"/>
                  </a:lnTo>
                  <a:lnTo>
                    <a:pt x="1225" y="0"/>
                  </a:lnTo>
                  <a:lnTo>
                    <a:pt x="1189" y="0"/>
                  </a:lnTo>
                  <a:lnTo>
                    <a:pt x="1106" y="34"/>
                  </a:lnTo>
                  <a:lnTo>
                    <a:pt x="1106" y="34"/>
                  </a:lnTo>
                  <a:lnTo>
                    <a:pt x="1094" y="40"/>
                  </a:lnTo>
                  <a:lnTo>
                    <a:pt x="1070" y="54"/>
                  </a:lnTo>
                  <a:lnTo>
                    <a:pt x="1034" y="74"/>
                  </a:lnTo>
                  <a:lnTo>
                    <a:pt x="1004" y="74"/>
                  </a:lnTo>
                  <a:lnTo>
                    <a:pt x="986" y="74"/>
                  </a:lnTo>
                  <a:lnTo>
                    <a:pt x="956" y="81"/>
                  </a:lnTo>
                  <a:lnTo>
                    <a:pt x="920" y="94"/>
                  </a:lnTo>
                  <a:lnTo>
                    <a:pt x="884" y="107"/>
                  </a:lnTo>
                  <a:lnTo>
                    <a:pt x="843" y="128"/>
                  </a:lnTo>
                  <a:lnTo>
                    <a:pt x="813" y="141"/>
                  </a:lnTo>
                  <a:lnTo>
                    <a:pt x="789" y="148"/>
                  </a:lnTo>
                  <a:lnTo>
                    <a:pt x="783" y="154"/>
                  </a:lnTo>
                  <a:lnTo>
                    <a:pt x="556" y="228"/>
                  </a:lnTo>
                  <a:lnTo>
                    <a:pt x="394" y="294"/>
                  </a:lnTo>
                  <a:lnTo>
                    <a:pt x="107" y="462"/>
                  </a:lnTo>
                  <a:lnTo>
                    <a:pt x="0" y="536"/>
                  </a:lnTo>
                  <a:lnTo>
                    <a:pt x="3240" y="536"/>
                  </a:lnTo>
                  <a:lnTo>
                    <a:pt x="3132" y="469"/>
                  </a:lnTo>
                  <a:lnTo>
                    <a:pt x="3132" y="469"/>
                  </a:lnTo>
                  <a:close/>
                </a:path>
              </a:pathLst>
            </a:custGeom>
            <a:gradFill rotWithShape="0">
              <a:gsLst>
                <a:gs pos="0">
                  <a:schemeClr val="bg2">
                    <a:gamma/>
                    <a:tint val="66667"/>
                    <a:invGamma/>
                  </a:schemeClr>
                </a:gs>
                <a:gs pos="100000">
                  <a:schemeClr val="bg2"/>
                </a:gs>
              </a:gsLst>
              <a:lin ang="5400000" scaled="1"/>
            </a:gradFill>
            <a:ln w="9525">
              <a:noFill/>
              <a:round/>
              <a:headEnd/>
              <a:tailEnd/>
            </a:ln>
          </p:spPr>
          <p:txBody>
            <a:bodyPr/>
            <a:lstStyle/>
            <a:p>
              <a:pPr>
                <a:defRPr/>
              </a:pPr>
              <a:endParaRPr lang="en-US"/>
            </a:p>
          </p:txBody>
        </p:sp>
        <p:grpSp>
          <p:nvGrpSpPr>
            <p:cNvPr id="1037" name="Group 36"/>
            <p:cNvGrpSpPr>
              <a:grpSpLocks/>
            </p:cNvGrpSpPr>
            <p:nvPr userDrawn="1"/>
          </p:nvGrpSpPr>
          <p:grpSpPr bwMode="auto">
            <a:xfrm>
              <a:off x="2486" y="3792"/>
              <a:ext cx="2458" cy="540"/>
              <a:chOff x="2486" y="3792"/>
              <a:chExt cx="2458" cy="540"/>
            </a:xfrm>
          </p:grpSpPr>
          <p:sp>
            <p:nvSpPr>
              <p:cNvPr id="1061" name="Freeform 37"/>
              <p:cNvSpPr>
                <a:spLocks/>
              </p:cNvSpPr>
              <p:nvPr userDrawn="1"/>
            </p:nvSpPr>
            <p:spPr bwMode="ltGray">
              <a:xfrm>
                <a:off x="3948" y="3799"/>
                <a:ext cx="996" cy="533"/>
              </a:xfrm>
              <a:custGeom>
                <a:avLst/>
                <a:gdLst/>
                <a:ahLst/>
                <a:cxnLst>
                  <a:cxn ang="0">
                    <a:pos x="636" y="373"/>
                  </a:cxn>
                  <a:cxn ang="0">
                    <a:pos x="495" y="370"/>
                  </a:cxn>
                  <a:cxn ang="0">
                    <a:pos x="280" y="249"/>
                  </a:cxn>
                  <a:cxn ang="0">
                    <a:pos x="127" y="66"/>
                  </a:cxn>
                  <a:cxn ang="0">
                    <a:pos x="0" y="0"/>
                  </a:cxn>
                  <a:cxn ang="0">
                    <a:pos x="22" y="26"/>
                  </a:cxn>
                  <a:cxn ang="0">
                    <a:pos x="0" y="65"/>
                  </a:cxn>
                  <a:cxn ang="0">
                    <a:pos x="30" y="119"/>
                  </a:cxn>
                  <a:cxn ang="0">
                    <a:pos x="75" y="243"/>
                  </a:cxn>
                  <a:cxn ang="0">
                    <a:pos x="45" y="422"/>
                  </a:cxn>
                  <a:cxn ang="0">
                    <a:pos x="200" y="329"/>
                  </a:cxn>
                  <a:cxn ang="0">
                    <a:pos x="612" y="533"/>
                  </a:cxn>
                  <a:cxn ang="0">
                    <a:pos x="996" y="529"/>
                  </a:cxn>
                  <a:cxn ang="0">
                    <a:pos x="828" y="473"/>
                  </a:cxn>
                  <a:cxn ang="0">
                    <a:pos x="636" y="373"/>
                  </a:cxn>
                </a:cxnLst>
                <a:rect l="0" t="0" r="r" b="b"/>
                <a:pathLst>
                  <a:path w="996" h="533">
                    <a:moveTo>
                      <a:pt x="636" y="373"/>
                    </a:moveTo>
                    <a:lnTo>
                      <a:pt x="495" y="370"/>
                    </a:lnTo>
                    <a:lnTo>
                      <a:pt x="280" y="249"/>
                    </a:lnTo>
                    <a:lnTo>
                      <a:pt x="127" y="66"/>
                    </a:lnTo>
                    <a:lnTo>
                      <a:pt x="0" y="0"/>
                    </a:lnTo>
                    <a:lnTo>
                      <a:pt x="22" y="26"/>
                    </a:lnTo>
                    <a:lnTo>
                      <a:pt x="0" y="65"/>
                    </a:lnTo>
                    <a:lnTo>
                      <a:pt x="30" y="119"/>
                    </a:lnTo>
                    <a:lnTo>
                      <a:pt x="75" y="243"/>
                    </a:lnTo>
                    <a:lnTo>
                      <a:pt x="45" y="422"/>
                    </a:lnTo>
                    <a:lnTo>
                      <a:pt x="200" y="329"/>
                    </a:lnTo>
                    <a:lnTo>
                      <a:pt x="612" y="533"/>
                    </a:lnTo>
                    <a:lnTo>
                      <a:pt x="996" y="529"/>
                    </a:lnTo>
                    <a:lnTo>
                      <a:pt x="828" y="473"/>
                    </a:lnTo>
                    <a:lnTo>
                      <a:pt x="636" y="373"/>
                    </a:lnTo>
                    <a:close/>
                  </a:path>
                </a:pathLst>
              </a:custGeom>
              <a:solidFill>
                <a:schemeClr val="bg2"/>
              </a:solidFill>
              <a:ln w="9525">
                <a:noFill/>
                <a:round/>
                <a:headEnd/>
                <a:tailEnd/>
              </a:ln>
            </p:spPr>
            <p:txBody>
              <a:bodyPr/>
              <a:lstStyle/>
              <a:p>
                <a:pPr>
                  <a:defRPr/>
                </a:pPr>
                <a:endParaRPr lang="en-US"/>
              </a:p>
            </p:txBody>
          </p:sp>
          <p:sp>
            <p:nvSpPr>
              <p:cNvPr id="1062" name="Freeform 38"/>
              <p:cNvSpPr>
                <a:spLocks/>
              </p:cNvSpPr>
              <p:nvPr userDrawn="1"/>
            </p:nvSpPr>
            <p:spPr bwMode="ltGray">
              <a:xfrm>
                <a:off x="2677" y="3792"/>
                <a:ext cx="186" cy="395"/>
              </a:xfrm>
              <a:custGeom>
                <a:avLst/>
                <a:gdLst/>
                <a:ahLst/>
                <a:cxnLst>
                  <a:cxn ang="0">
                    <a:pos x="36" y="0"/>
                  </a:cxn>
                  <a:cxn ang="0">
                    <a:pos x="54" y="18"/>
                  </a:cxn>
                  <a:cxn ang="0">
                    <a:pos x="24" y="30"/>
                  </a:cxn>
                  <a:cxn ang="0">
                    <a:pos x="18" y="66"/>
                  </a:cxn>
                  <a:cxn ang="0">
                    <a:pos x="42" y="114"/>
                  </a:cxn>
                  <a:cxn ang="0">
                    <a:pos x="48" y="162"/>
                  </a:cxn>
                  <a:cxn ang="0">
                    <a:pos x="0" y="353"/>
                  </a:cxn>
                  <a:cxn ang="0">
                    <a:pos x="54" y="233"/>
                  </a:cxn>
                  <a:cxn ang="0">
                    <a:pos x="84" y="216"/>
                  </a:cxn>
                  <a:cxn ang="0">
                    <a:pos x="126" y="126"/>
                  </a:cxn>
                  <a:cxn ang="0">
                    <a:pos x="144" y="120"/>
                  </a:cxn>
                  <a:cxn ang="0">
                    <a:pos x="144" y="90"/>
                  </a:cxn>
                  <a:cxn ang="0">
                    <a:pos x="186" y="66"/>
                  </a:cxn>
                  <a:cxn ang="0">
                    <a:pos x="162" y="60"/>
                  </a:cxn>
                  <a:cxn ang="0">
                    <a:pos x="36" y="0"/>
                  </a:cxn>
                  <a:cxn ang="0">
                    <a:pos x="36" y="0"/>
                  </a:cxn>
                </a:cxnLst>
                <a:rect l="0" t="0" r="r" b="b"/>
                <a:pathLst>
                  <a:path w="186" h="353">
                    <a:moveTo>
                      <a:pt x="36" y="0"/>
                    </a:moveTo>
                    <a:lnTo>
                      <a:pt x="54" y="18"/>
                    </a:lnTo>
                    <a:lnTo>
                      <a:pt x="24" y="30"/>
                    </a:lnTo>
                    <a:lnTo>
                      <a:pt x="18" y="66"/>
                    </a:lnTo>
                    <a:lnTo>
                      <a:pt x="42" y="114"/>
                    </a:lnTo>
                    <a:lnTo>
                      <a:pt x="48" y="162"/>
                    </a:lnTo>
                    <a:lnTo>
                      <a:pt x="0" y="353"/>
                    </a:lnTo>
                    <a:lnTo>
                      <a:pt x="54" y="233"/>
                    </a:lnTo>
                    <a:lnTo>
                      <a:pt x="84" y="216"/>
                    </a:lnTo>
                    <a:lnTo>
                      <a:pt x="126" y="126"/>
                    </a:lnTo>
                    <a:lnTo>
                      <a:pt x="144" y="120"/>
                    </a:lnTo>
                    <a:lnTo>
                      <a:pt x="144" y="90"/>
                    </a:lnTo>
                    <a:lnTo>
                      <a:pt x="186" y="66"/>
                    </a:lnTo>
                    <a:lnTo>
                      <a:pt x="162" y="60"/>
                    </a:lnTo>
                    <a:lnTo>
                      <a:pt x="36" y="0"/>
                    </a:lnTo>
                    <a:lnTo>
                      <a:pt x="36" y="0"/>
                    </a:lnTo>
                    <a:close/>
                  </a:path>
                </a:pathLst>
              </a:custGeom>
              <a:solidFill>
                <a:schemeClr val="bg2"/>
              </a:solidFill>
              <a:ln w="9525">
                <a:noFill/>
                <a:round/>
                <a:headEnd/>
                <a:tailEnd/>
              </a:ln>
            </p:spPr>
            <p:txBody>
              <a:bodyPr/>
              <a:lstStyle/>
              <a:p>
                <a:pPr>
                  <a:defRPr/>
                </a:pPr>
                <a:endParaRPr lang="en-US"/>
              </a:p>
            </p:txBody>
          </p:sp>
          <p:sp>
            <p:nvSpPr>
              <p:cNvPr id="1063" name="Freeform 39"/>
              <p:cNvSpPr>
                <a:spLocks/>
              </p:cNvSpPr>
              <p:nvPr userDrawn="1"/>
            </p:nvSpPr>
            <p:spPr bwMode="ltGray">
              <a:xfrm>
                <a:off x="3030" y="3893"/>
                <a:ext cx="378" cy="271"/>
              </a:xfrm>
              <a:custGeom>
                <a:avLst/>
                <a:gdLst/>
                <a:ahLst/>
                <a:cxnLst>
                  <a:cxn ang="0">
                    <a:pos x="18" y="0"/>
                  </a:cxn>
                  <a:cxn ang="0">
                    <a:pos x="12" y="13"/>
                  </a:cxn>
                  <a:cxn ang="0">
                    <a:pos x="0" y="40"/>
                  </a:cxn>
                  <a:cxn ang="0">
                    <a:pos x="60" y="121"/>
                  </a:cxn>
                  <a:cxn ang="0">
                    <a:pos x="310" y="271"/>
                  </a:cxn>
                  <a:cxn ang="0">
                    <a:pos x="290" y="139"/>
                  </a:cxn>
                  <a:cxn ang="0">
                    <a:pos x="378" y="76"/>
                  </a:cxn>
                  <a:cxn ang="0">
                    <a:pos x="251" y="94"/>
                  </a:cxn>
                  <a:cxn ang="0">
                    <a:pos x="90" y="54"/>
                  </a:cxn>
                  <a:cxn ang="0">
                    <a:pos x="18" y="0"/>
                  </a:cxn>
                  <a:cxn ang="0">
                    <a:pos x="18" y="0"/>
                  </a:cxn>
                </a:cxnLst>
                <a:rect l="0" t="0" r="r" b="b"/>
                <a:pathLst>
                  <a:path w="378" h="271">
                    <a:moveTo>
                      <a:pt x="18" y="0"/>
                    </a:moveTo>
                    <a:lnTo>
                      <a:pt x="12" y="13"/>
                    </a:lnTo>
                    <a:lnTo>
                      <a:pt x="0" y="40"/>
                    </a:lnTo>
                    <a:lnTo>
                      <a:pt x="60" y="121"/>
                    </a:lnTo>
                    <a:lnTo>
                      <a:pt x="310" y="271"/>
                    </a:lnTo>
                    <a:lnTo>
                      <a:pt x="290" y="139"/>
                    </a:lnTo>
                    <a:lnTo>
                      <a:pt x="378" y="76"/>
                    </a:lnTo>
                    <a:lnTo>
                      <a:pt x="251" y="94"/>
                    </a:lnTo>
                    <a:lnTo>
                      <a:pt x="90" y="54"/>
                    </a:lnTo>
                    <a:lnTo>
                      <a:pt x="18" y="0"/>
                    </a:lnTo>
                    <a:lnTo>
                      <a:pt x="18" y="0"/>
                    </a:lnTo>
                    <a:close/>
                  </a:path>
                </a:pathLst>
              </a:custGeom>
              <a:solidFill>
                <a:schemeClr val="bg2"/>
              </a:solidFill>
              <a:ln w="9525">
                <a:noFill/>
                <a:round/>
                <a:headEnd/>
                <a:tailEnd/>
              </a:ln>
            </p:spPr>
            <p:txBody>
              <a:bodyPr/>
              <a:lstStyle/>
              <a:p>
                <a:pPr>
                  <a:defRPr/>
                </a:pPr>
                <a:endParaRPr lang="en-US"/>
              </a:p>
            </p:txBody>
          </p:sp>
          <p:sp>
            <p:nvSpPr>
              <p:cNvPr id="1064" name="Freeform 40"/>
              <p:cNvSpPr>
                <a:spLocks/>
              </p:cNvSpPr>
              <p:nvPr userDrawn="1"/>
            </p:nvSpPr>
            <p:spPr bwMode="ltGray">
              <a:xfrm>
                <a:off x="3628" y="3866"/>
                <a:ext cx="155" cy="74"/>
              </a:xfrm>
              <a:custGeom>
                <a:avLst/>
                <a:gdLst/>
                <a:ahLst/>
                <a:cxnLst>
                  <a:cxn ang="0">
                    <a:pos x="114" y="0"/>
                  </a:cxn>
                  <a:cxn ang="0">
                    <a:pos x="0" y="0"/>
                  </a:cxn>
                  <a:cxn ang="0">
                    <a:pos x="0" y="0"/>
                  </a:cxn>
                  <a:cxn ang="0">
                    <a:pos x="6" y="6"/>
                  </a:cxn>
                  <a:cxn ang="0">
                    <a:pos x="6" y="18"/>
                  </a:cxn>
                  <a:cxn ang="0">
                    <a:pos x="0" y="24"/>
                  </a:cxn>
                  <a:cxn ang="0">
                    <a:pos x="78" y="60"/>
                  </a:cxn>
                  <a:cxn ang="0">
                    <a:pos x="96" y="42"/>
                  </a:cxn>
                  <a:cxn ang="0">
                    <a:pos x="155" y="66"/>
                  </a:cxn>
                  <a:cxn ang="0">
                    <a:pos x="126" y="24"/>
                  </a:cxn>
                  <a:cxn ang="0">
                    <a:pos x="149" y="0"/>
                  </a:cxn>
                  <a:cxn ang="0">
                    <a:pos x="114" y="0"/>
                  </a:cxn>
                  <a:cxn ang="0">
                    <a:pos x="114" y="0"/>
                  </a:cxn>
                </a:cxnLst>
                <a:rect l="0" t="0" r="r" b="b"/>
                <a:pathLst>
                  <a:path w="155" h="66">
                    <a:moveTo>
                      <a:pt x="114" y="0"/>
                    </a:moveTo>
                    <a:lnTo>
                      <a:pt x="0" y="0"/>
                    </a:lnTo>
                    <a:lnTo>
                      <a:pt x="0" y="0"/>
                    </a:lnTo>
                    <a:lnTo>
                      <a:pt x="6" y="6"/>
                    </a:lnTo>
                    <a:lnTo>
                      <a:pt x="6" y="18"/>
                    </a:lnTo>
                    <a:lnTo>
                      <a:pt x="0" y="24"/>
                    </a:lnTo>
                    <a:lnTo>
                      <a:pt x="78" y="60"/>
                    </a:lnTo>
                    <a:lnTo>
                      <a:pt x="96" y="42"/>
                    </a:lnTo>
                    <a:lnTo>
                      <a:pt x="155" y="66"/>
                    </a:lnTo>
                    <a:lnTo>
                      <a:pt x="126" y="24"/>
                    </a:lnTo>
                    <a:lnTo>
                      <a:pt x="149" y="0"/>
                    </a:lnTo>
                    <a:lnTo>
                      <a:pt x="114" y="0"/>
                    </a:lnTo>
                    <a:lnTo>
                      <a:pt x="114" y="0"/>
                    </a:lnTo>
                    <a:close/>
                  </a:path>
                </a:pathLst>
              </a:custGeom>
              <a:solidFill>
                <a:schemeClr val="bg2"/>
              </a:solidFill>
              <a:ln w="9525">
                <a:noFill/>
                <a:round/>
                <a:headEnd/>
                <a:tailEnd/>
              </a:ln>
            </p:spPr>
            <p:txBody>
              <a:bodyPr/>
              <a:lstStyle/>
              <a:p>
                <a:pPr>
                  <a:defRPr/>
                </a:pPr>
                <a:endParaRPr lang="en-US"/>
              </a:p>
            </p:txBody>
          </p:sp>
          <p:sp>
            <p:nvSpPr>
              <p:cNvPr id="1065" name="Freeform 41"/>
              <p:cNvSpPr>
                <a:spLocks/>
              </p:cNvSpPr>
              <p:nvPr userDrawn="1"/>
            </p:nvSpPr>
            <p:spPr bwMode="ltGray">
              <a:xfrm>
                <a:off x="2486" y="3859"/>
                <a:ext cx="42" cy="81"/>
              </a:xfrm>
              <a:custGeom>
                <a:avLst/>
                <a:gdLst/>
                <a:ahLst/>
                <a:cxnLst>
                  <a:cxn ang="0">
                    <a:pos x="6" y="36"/>
                  </a:cxn>
                  <a:cxn ang="0">
                    <a:pos x="0" y="18"/>
                  </a:cxn>
                  <a:cxn ang="0">
                    <a:pos x="12" y="6"/>
                  </a:cxn>
                  <a:cxn ang="0">
                    <a:pos x="0" y="6"/>
                  </a:cxn>
                  <a:cxn ang="0">
                    <a:pos x="12" y="6"/>
                  </a:cxn>
                  <a:cxn ang="0">
                    <a:pos x="24" y="6"/>
                  </a:cxn>
                  <a:cxn ang="0">
                    <a:pos x="36" y="6"/>
                  </a:cxn>
                  <a:cxn ang="0">
                    <a:pos x="42" y="0"/>
                  </a:cxn>
                  <a:cxn ang="0">
                    <a:pos x="30" y="18"/>
                  </a:cxn>
                  <a:cxn ang="0">
                    <a:pos x="42" y="48"/>
                  </a:cxn>
                  <a:cxn ang="0">
                    <a:pos x="12" y="72"/>
                  </a:cxn>
                  <a:cxn ang="0">
                    <a:pos x="6" y="36"/>
                  </a:cxn>
                  <a:cxn ang="0">
                    <a:pos x="6" y="36"/>
                  </a:cxn>
                </a:cxnLst>
                <a:rect l="0" t="0" r="r" b="b"/>
                <a:pathLst>
                  <a:path w="42" h="72">
                    <a:moveTo>
                      <a:pt x="6" y="36"/>
                    </a:moveTo>
                    <a:lnTo>
                      <a:pt x="0" y="18"/>
                    </a:lnTo>
                    <a:lnTo>
                      <a:pt x="12" y="6"/>
                    </a:lnTo>
                    <a:lnTo>
                      <a:pt x="0" y="6"/>
                    </a:lnTo>
                    <a:lnTo>
                      <a:pt x="12" y="6"/>
                    </a:lnTo>
                    <a:lnTo>
                      <a:pt x="24" y="6"/>
                    </a:lnTo>
                    <a:lnTo>
                      <a:pt x="36" y="6"/>
                    </a:lnTo>
                    <a:lnTo>
                      <a:pt x="42" y="0"/>
                    </a:lnTo>
                    <a:lnTo>
                      <a:pt x="30" y="18"/>
                    </a:lnTo>
                    <a:lnTo>
                      <a:pt x="42" y="48"/>
                    </a:lnTo>
                    <a:lnTo>
                      <a:pt x="12" y="72"/>
                    </a:lnTo>
                    <a:lnTo>
                      <a:pt x="6" y="36"/>
                    </a:lnTo>
                    <a:lnTo>
                      <a:pt x="6" y="36"/>
                    </a:lnTo>
                    <a:close/>
                  </a:path>
                </a:pathLst>
              </a:custGeom>
              <a:solidFill>
                <a:schemeClr val="bg2"/>
              </a:solidFill>
              <a:ln w="9525">
                <a:noFill/>
                <a:round/>
                <a:headEnd/>
                <a:tailEnd/>
              </a:ln>
            </p:spPr>
            <p:txBody>
              <a:bodyPr/>
              <a:lstStyle/>
              <a:p>
                <a:pPr>
                  <a:defRPr/>
                </a:pPr>
                <a:endParaRPr lang="en-US"/>
              </a:p>
            </p:txBody>
          </p:sp>
        </p:grpSp>
        <p:sp>
          <p:nvSpPr>
            <p:cNvPr id="1066" name="Freeform 42"/>
            <p:cNvSpPr>
              <a:spLocks/>
            </p:cNvSpPr>
            <p:nvPr userDrawn="1"/>
          </p:nvSpPr>
          <p:spPr bwMode="ltGray">
            <a:xfrm>
              <a:off x="0" y="3792"/>
              <a:ext cx="3976" cy="535"/>
            </a:xfrm>
            <a:custGeom>
              <a:avLst/>
              <a:gdLst/>
              <a:ahLst/>
              <a:cxnLst>
                <a:cxn ang="0">
                  <a:pos x="3976" y="527"/>
                </a:cxn>
                <a:cxn ang="0">
                  <a:pos x="3970" y="527"/>
                </a:cxn>
                <a:cxn ang="0">
                  <a:pos x="3844" y="509"/>
                </a:cxn>
                <a:cxn ang="0">
                  <a:pos x="2487" y="305"/>
                </a:cxn>
                <a:cxn ang="0">
                  <a:pos x="2039" y="36"/>
                </a:cxn>
                <a:cxn ang="0">
                  <a:pos x="1907" y="24"/>
                </a:cxn>
                <a:cxn ang="0">
                  <a:pos x="1883" y="54"/>
                </a:cxn>
                <a:cxn ang="0">
                  <a:pos x="1859" y="54"/>
                </a:cxn>
                <a:cxn ang="0">
                  <a:pos x="1830" y="30"/>
                </a:cxn>
                <a:cxn ang="0">
                  <a:pos x="1704" y="102"/>
                </a:cxn>
                <a:cxn ang="0">
                  <a:pos x="1608" y="126"/>
                </a:cxn>
                <a:cxn ang="0">
                  <a:pos x="1561" y="132"/>
                </a:cxn>
                <a:cxn ang="0">
                  <a:pos x="1495" y="102"/>
                </a:cxn>
                <a:cxn ang="0">
                  <a:pos x="1357" y="126"/>
                </a:cxn>
                <a:cxn ang="0">
                  <a:pos x="1285" y="24"/>
                </a:cxn>
                <a:cxn ang="0">
                  <a:pos x="1280" y="18"/>
                </a:cxn>
                <a:cxn ang="0">
                  <a:pos x="1262" y="12"/>
                </a:cxn>
                <a:cxn ang="0">
                  <a:pos x="1238" y="6"/>
                </a:cxn>
                <a:cxn ang="0">
                  <a:pos x="1220" y="0"/>
                </a:cxn>
                <a:cxn ang="0">
                  <a:pos x="1196" y="0"/>
                </a:cxn>
                <a:cxn ang="0">
                  <a:pos x="1166" y="0"/>
                </a:cxn>
                <a:cxn ang="0">
                  <a:pos x="1142" y="0"/>
                </a:cxn>
                <a:cxn ang="0">
                  <a:pos x="1136" y="0"/>
                </a:cxn>
                <a:cxn ang="0">
                  <a:pos x="1130" y="0"/>
                </a:cxn>
                <a:cxn ang="0">
                  <a:pos x="1124" y="6"/>
                </a:cxn>
                <a:cxn ang="0">
                  <a:pos x="1118" y="12"/>
                </a:cxn>
                <a:cxn ang="0">
                  <a:pos x="1100" y="18"/>
                </a:cxn>
                <a:cxn ang="0">
                  <a:pos x="1088" y="18"/>
                </a:cxn>
                <a:cxn ang="0">
                  <a:pos x="1070" y="24"/>
                </a:cxn>
                <a:cxn ang="0">
                  <a:pos x="1052" y="30"/>
                </a:cxn>
                <a:cxn ang="0">
                  <a:pos x="1034" y="36"/>
                </a:cxn>
                <a:cxn ang="0">
                  <a:pos x="1028" y="42"/>
                </a:cxn>
                <a:cxn ang="0">
                  <a:pos x="969" y="60"/>
                </a:cxn>
                <a:cxn ang="0">
                  <a:pos x="921" y="72"/>
                </a:cxn>
                <a:cxn ang="0">
                  <a:pos x="855" y="48"/>
                </a:cxn>
                <a:cxn ang="0">
                  <a:pos x="825" y="48"/>
                </a:cxn>
                <a:cxn ang="0">
                  <a:pos x="759" y="72"/>
                </a:cxn>
                <a:cxn ang="0">
                  <a:pos x="735" y="72"/>
                </a:cxn>
                <a:cxn ang="0">
                  <a:pos x="706" y="60"/>
                </a:cxn>
                <a:cxn ang="0">
                  <a:pos x="640" y="60"/>
                </a:cxn>
                <a:cxn ang="0">
                  <a:pos x="544" y="72"/>
                </a:cxn>
                <a:cxn ang="0">
                  <a:pos x="389" y="18"/>
                </a:cxn>
                <a:cxn ang="0">
                  <a:pos x="323" y="60"/>
                </a:cxn>
                <a:cxn ang="0">
                  <a:pos x="317" y="60"/>
                </a:cxn>
                <a:cxn ang="0">
                  <a:pos x="305" y="72"/>
                </a:cxn>
                <a:cxn ang="0">
                  <a:pos x="287" y="78"/>
                </a:cxn>
                <a:cxn ang="0">
                  <a:pos x="263" y="90"/>
                </a:cxn>
                <a:cxn ang="0">
                  <a:pos x="203" y="120"/>
                </a:cxn>
                <a:cxn ang="0">
                  <a:pos x="149" y="150"/>
                </a:cxn>
                <a:cxn ang="0">
                  <a:pos x="78" y="168"/>
                </a:cxn>
                <a:cxn ang="0">
                  <a:pos x="0" y="180"/>
                </a:cxn>
                <a:cxn ang="0">
                  <a:pos x="0" y="527"/>
                </a:cxn>
                <a:cxn ang="0">
                  <a:pos x="1010" y="527"/>
                </a:cxn>
                <a:cxn ang="0">
                  <a:pos x="3725" y="527"/>
                </a:cxn>
                <a:cxn ang="0">
                  <a:pos x="3976" y="527"/>
                </a:cxn>
                <a:cxn ang="0">
                  <a:pos x="3976" y="527"/>
                </a:cxn>
              </a:cxnLst>
              <a:rect l="0" t="0" r="r" b="b"/>
              <a:pathLst>
                <a:path w="3976" h="527">
                  <a:moveTo>
                    <a:pt x="3976" y="527"/>
                  </a:moveTo>
                  <a:lnTo>
                    <a:pt x="3970" y="527"/>
                  </a:lnTo>
                  <a:lnTo>
                    <a:pt x="3844" y="509"/>
                  </a:lnTo>
                  <a:lnTo>
                    <a:pt x="2487" y="305"/>
                  </a:lnTo>
                  <a:lnTo>
                    <a:pt x="2039" y="36"/>
                  </a:lnTo>
                  <a:lnTo>
                    <a:pt x="1907" y="24"/>
                  </a:lnTo>
                  <a:lnTo>
                    <a:pt x="1883" y="54"/>
                  </a:lnTo>
                  <a:lnTo>
                    <a:pt x="1859" y="54"/>
                  </a:lnTo>
                  <a:lnTo>
                    <a:pt x="1830" y="30"/>
                  </a:lnTo>
                  <a:lnTo>
                    <a:pt x="1704" y="102"/>
                  </a:lnTo>
                  <a:lnTo>
                    <a:pt x="1608" y="126"/>
                  </a:lnTo>
                  <a:lnTo>
                    <a:pt x="1561" y="132"/>
                  </a:lnTo>
                  <a:lnTo>
                    <a:pt x="1495" y="102"/>
                  </a:lnTo>
                  <a:lnTo>
                    <a:pt x="1357" y="126"/>
                  </a:lnTo>
                  <a:lnTo>
                    <a:pt x="1285" y="24"/>
                  </a:lnTo>
                  <a:lnTo>
                    <a:pt x="1280" y="18"/>
                  </a:lnTo>
                  <a:lnTo>
                    <a:pt x="1262" y="12"/>
                  </a:lnTo>
                  <a:lnTo>
                    <a:pt x="1238" y="6"/>
                  </a:lnTo>
                  <a:lnTo>
                    <a:pt x="1220" y="0"/>
                  </a:lnTo>
                  <a:lnTo>
                    <a:pt x="1196" y="0"/>
                  </a:lnTo>
                  <a:lnTo>
                    <a:pt x="1166" y="0"/>
                  </a:lnTo>
                  <a:lnTo>
                    <a:pt x="1142" y="0"/>
                  </a:lnTo>
                  <a:lnTo>
                    <a:pt x="1136" y="0"/>
                  </a:lnTo>
                  <a:lnTo>
                    <a:pt x="1130" y="0"/>
                  </a:lnTo>
                  <a:lnTo>
                    <a:pt x="1124" y="6"/>
                  </a:lnTo>
                  <a:lnTo>
                    <a:pt x="1118" y="12"/>
                  </a:lnTo>
                  <a:lnTo>
                    <a:pt x="1100" y="18"/>
                  </a:lnTo>
                  <a:lnTo>
                    <a:pt x="1088" y="18"/>
                  </a:lnTo>
                  <a:lnTo>
                    <a:pt x="1070" y="24"/>
                  </a:lnTo>
                  <a:lnTo>
                    <a:pt x="1052" y="30"/>
                  </a:lnTo>
                  <a:lnTo>
                    <a:pt x="1034" y="36"/>
                  </a:lnTo>
                  <a:lnTo>
                    <a:pt x="1028" y="42"/>
                  </a:lnTo>
                  <a:lnTo>
                    <a:pt x="969" y="60"/>
                  </a:lnTo>
                  <a:lnTo>
                    <a:pt x="921" y="72"/>
                  </a:lnTo>
                  <a:lnTo>
                    <a:pt x="855" y="48"/>
                  </a:lnTo>
                  <a:lnTo>
                    <a:pt x="825" y="48"/>
                  </a:lnTo>
                  <a:lnTo>
                    <a:pt x="759" y="72"/>
                  </a:lnTo>
                  <a:lnTo>
                    <a:pt x="735" y="72"/>
                  </a:lnTo>
                  <a:lnTo>
                    <a:pt x="706" y="60"/>
                  </a:lnTo>
                  <a:lnTo>
                    <a:pt x="640" y="60"/>
                  </a:lnTo>
                  <a:lnTo>
                    <a:pt x="544" y="72"/>
                  </a:lnTo>
                  <a:lnTo>
                    <a:pt x="389" y="18"/>
                  </a:lnTo>
                  <a:lnTo>
                    <a:pt x="323" y="60"/>
                  </a:lnTo>
                  <a:lnTo>
                    <a:pt x="317" y="60"/>
                  </a:lnTo>
                  <a:lnTo>
                    <a:pt x="305" y="72"/>
                  </a:lnTo>
                  <a:lnTo>
                    <a:pt x="287" y="78"/>
                  </a:lnTo>
                  <a:lnTo>
                    <a:pt x="263" y="90"/>
                  </a:lnTo>
                  <a:lnTo>
                    <a:pt x="203" y="120"/>
                  </a:lnTo>
                  <a:lnTo>
                    <a:pt x="149" y="150"/>
                  </a:lnTo>
                  <a:lnTo>
                    <a:pt x="78" y="168"/>
                  </a:lnTo>
                  <a:lnTo>
                    <a:pt x="0" y="180"/>
                  </a:lnTo>
                  <a:lnTo>
                    <a:pt x="0" y="527"/>
                  </a:lnTo>
                  <a:lnTo>
                    <a:pt x="1010" y="527"/>
                  </a:lnTo>
                  <a:lnTo>
                    <a:pt x="3725" y="527"/>
                  </a:lnTo>
                  <a:lnTo>
                    <a:pt x="3976" y="527"/>
                  </a:lnTo>
                  <a:lnTo>
                    <a:pt x="3976" y="527"/>
                  </a:lnTo>
                  <a:close/>
                </a:path>
              </a:pathLst>
            </a:custGeom>
            <a:gradFill rotWithShape="0">
              <a:gsLst>
                <a:gs pos="0">
                  <a:schemeClr val="bg2">
                    <a:gamma/>
                    <a:tint val="75686"/>
                    <a:invGamma/>
                  </a:schemeClr>
                </a:gs>
                <a:gs pos="100000">
                  <a:schemeClr val="bg2"/>
                </a:gs>
              </a:gsLst>
              <a:lin ang="5400000" scaled="1"/>
            </a:gradFill>
            <a:ln w="9525">
              <a:noFill/>
              <a:round/>
              <a:headEnd/>
              <a:tailEnd/>
            </a:ln>
          </p:spPr>
          <p:txBody>
            <a:bodyPr/>
            <a:lstStyle/>
            <a:p>
              <a:pPr>
                <a:defRPr/>
              </a:pPr>
              <a:endParaRPr lang="en-US"/>
            </a:p>
          </p:txBody>
        </p:sp>
      </p:grpSp>
      <p:grpSp>
        <p:nvGrpSpPr>
          <p:cNvPr id="1029" name="Group 43"/>
          <p:cNvGrpSpPr>
            <a:grpSpLocks/>
          </p:cNvGrpSpPr>
          <p:nvPr userDrawn="1"/>
        </p:nvGrpSpPr>
        <p:grpSpPr bwMode="auto">
          <a:xfrm>
            <a:off x="627063" y="6021388"/>
            <a:ext cx="5684837" cy="849312"/>
            <a:chOff x="395" y="3793"/>
            <a:chExt cx="3581" cy="535"/>
          </a:xfrm>
        </p:grpSpPr>
        <p:sp>
          <p:nvSpPr>
            <p:cNvPr id="1068" name="Freeform 44"/>
            <p:cNvSpPr>
              <a:spLocks/>
            </p:cNvSpPr>
            <p:nvPr/>
          </p:nvSpPr>
          <p:spPr bwMode="auto">
            <a:xfrm>
              <a:off x="1196" y="3793"/>
              <a:ext cx="365" cy="291"/>
            </a:xfrm>
            <a:custGeom>
              <a:avLst/>
              <a:gdLst/>
              <a:ahLst/>
              <a:cxnLst>
                <a:cxn ang="0">
                  <a:pos x="24" y="24"/>
                </a:cxn>
                <a:cxn ang="0">
                  <a:pos x="0" y="60"/>
                </a:cxn>
                <a:cxn ang="0">
                  <a:pos x="66" y="108"/>
                </a:cxn>
                <a:cxn ang="0">
                  <a:pos x="143" y="180"/>
                </a:cxn>
                <a:cxn ang="0">
                  <a:pos x="191" y="168"/>
                </a:cxn>
                <a:cxn ang="0">
                  <a:pos x="341" y="287"/>
                </a:cxn>
                <a:cxn ang="0">
                  <a:pos x="305" y="174"/>
                </a:cxn>
                <a:cxn ang="0">
                  <a:pos x="365" y="132"/>
                </a:cxn>
                <a:cxn ang="0">
                  <a:pos x="359" y="126"/>
                </a:cxn>
                <a:cxn ang="0">
                  <a:pos x="335" y="114"/>
                </a:cxn>
                <a:cxn ang="0">
                  <a:pos x="299" y="90"/>
                </a:cxn>
                <a:cxn ang="0">
                  <a:pos x="257" y="72"/>
                </a:cxn>
                <a:cxn ang="0">
                  <a:pos x="215" y="54"/>
                </a:cxn>
                <a:cxn ang="0">
                  <a:pos x="173" y="36"/>
                </a:cxn>
                <a:cxn ang="0">
                  <a:pos x="143" y="24"/>
                </a:cxn>
                <a:cxn ang="0">
                  <a:pos x="131" y="18"/>
                </a:cxn>
                <a:cxn ang="0">
                  <a:pos x="107" y="18"/>
                </a:cxn>
                <a:cxn ang="0">
                  <a:pos x="95" y="18"/>
                </a:cxn>
                <a:cxn ang="0">
                  <a:pos x="72" y="12"/>
                </a:cxn>
                <a:cxn ang="0">
                  <a:pos x="66" y="12"/>
                </a:cxn>
                <a:cxn ang="0">
                  <a:pos x="54" y="6"/>
                </a:cxn>
                <a:cxn ang="0">
                  <a:pos x="42" y="0"/>
                </a:cxn>
                <a:cxn ang="0">
                  <a:pos x="30" y="0"/>
                </a:cxn>
                <a:cxn ang="0">
                  <a:pos x="24" y="24"/>
                </a:cxn>
                <a:cxn ang="0">
                  <a:pos x="24" y="24"/>
                </a:cxn>
              </a:cxnLst>
              <a:rect l="0" t="0" r="r" b="b"/>
              <a:pathLst>
                <a:path w="365" h="287">
                  <a:moveTo>
                    <a:pt x="24" y="24"/>
                  </a:moveTo>
                  <a:lnTo>
                    <a:pt x="0" y="60"/>
                  </a:lnTo>
                  <a:lnTo>
                    <a:pt x="66" y="108"/>
                  </a:lnTo>
                  <a:lnTo>
                    <a:pt x="143" y="180"/>
                  </a:lnTo>
                  <a:lnTo>
                    <a:pt x="191" y="168"/>
                  </a:lnTo>
                  <a:lnTo>
                    <a:pt x="341" y="287"/>
                  </a:lnTo>
                  <a:lnTo>
                    <a:pt x="305" y="174"/>
                  </a:lnTo>
                  <a:lnTo>
                    <a:pt x="365" y="132"/>
                  </a:lnTo>
                  <a:lnTo>
                    <a:pt x="359" y="126"/>
                  </a:lnTo>
                  <a:lnTo>
                    <a:pt x="335" y="114"/>
                  </a:lnTo>
                  <a:lnTo>
                    <a:pt x="299" y="90"/>
                  </a:lnTo>
                  <a:lnTo>
                    <a:pt x="257" y="72"/>
                  </a:lnTo>
                  <a:lnTo>
                    <a:pt x="215" y="54"/>
                  </a:lnTo>
                  <a:lnTo>
                    <a:pt x="173" y="36"/>
                  </a:lnTo>
                  <a:lnTo>
                    <a:pt x="143" y="24"/>
                  </a:lnTo>
                  <a:lnTo>
                    <a:pt x="131" y="18"/>
                  </a:lnTo>
                  <a:lnTo>
                    <a:pt x="107" y="18"/>
                  </a:lnTo>
                  <a:lnTo>
                    <a:pt x="95" y="18"/>
                  </a:lnTo>
                  <a:lnTo>
                    <a:pt x="72" y="12"/>
                  </a:lnTo>
                  <a:lnTo>
                    <a:pt x="66" y="12"/>
                  </a:lnTo>
                  <a:lnTo>
                    <a:pt x="54" y="6"/>
                  </a:lnTo>
                  <a:lnTo>
                    <a:pt x="42" y="0"/>
                  </a:lnTo>
                  <a:lnTo>
                    <a:pt x="30" y="0"/>
                  </a:lnTo>
                  <a:lnTo>
                    <a:pt x="24" y="24"/>
                  </a:lnTo>
                  <a:lnTo>
                    <a:pt x="24" y="24"/>
                  </a:lnTo>
                  <a:close/>
                </a:path>
              </a:pathLst>
            </a:custGeom>
            <a:solidFill>
              <a:schemeClr val="bg2"/>
            </a:solidFill>
            <a:ln w="9525">
              <a:noFill/>
              <a:round/>
              <a:headEnd/>
              <a:tailEnd/>
            </a:ln>
          </p:spPr>
          <p:txBody>
            <a:bodyPr/>
            <a:lstStyle/>
            <a:p>
              <a:pPr>
                <a:defRPr/>
              </a:pPr>
              <a:endParaRPr lang="en-US"/>
            </a:p>
          </p:txBody>
        </p:sp>
        <p:sp>
          <p:nvSpPr>
            <p:cNvPr id="1069" name="Freeform 45"/>
            <p:cNvSpPr>
              <a:spLocks/>
            </p:cNvSpPr>
            <p:nvPr/>
          </p:nvSpPr>
          <p:spPr bwMode="auto">
            <a:xfrm>
              <a:off x="1943" y="3829"/>
              <a:ext cx="2033" cy="499"/>
            </a:xfrm>
            <a:custGeom>
              <a:avLst/>
              <a:gdLst/>
              <a:ahLst/>
              <a:cxnLst>
                <a:cxn ang="0">
                  <a:pos x="186" y="18"/>
                </a:cxn>
                <a:cxn ang="0">
                  <a:pos x="138" y="6"/>
                </a:cxn>
                <a:cxn ang="0">
                  <a:pos x="96" y="0"/>
                </a:cxn>
                <a:cxn ang="0">
                  <a:pos x="36" y="0"/>
                </a:cxn>
                <a:cxn ang="0">
                  <a:pos x="12" y="25"/>
                </a:cxn>
                <a:cxn ang="0">
                  <a:pos x="0" y="128"/>
                </a:cxn>
                <a:cxn ang="0">
                  <a:pos x="60" y="104"/>
                </a:cxn>
                <a:cxn ang="0">
                  <a:pos x="90" y="134"/>
                </a:cxn>
                <a:cxn ang="0">
                  <a:pos x="150" y="153"/>
                </a:cxn>
                <a:cxn ang="0">
                  <a:pos x="209" y="273"/>
                </a:cxn>
                <a:cxn ang="0">
                  <a:pos x="401" y="359"/>
                </a:cxn>
                <a:cxn ang="0">
                  <a:pos x="777" y="359"/>
                </a:cxn>
                <a:cxn ang="0">
                  <a:pos x="2033" y="499"/>
                </a:cxn>
                <a:cxn ang="0">
                  <a:pos x="2033" y="499"/>
                </a:cxn>
                <a:cxn ang="0">
                  <a:pos x="1991" y="493"/>
                </a:cxn>
                <a:cxn ang="0">
                  <a:pos x="676" y="243"/>
                </a:cxn>
                <a:cxn ang="0">
                  <a:pos x="514" y="159"/>
                </a:cxn>
                <a:cxn ang="0">
                  <a:pos x="425" y="110"/>
                </a:cxn>
                <a:cxn ang="0">
                  <a:pos x="365" y="92"/>
                </a:cxn>
                <a:cxn ang="0">
                  <a:pos x="281" y="61"/>
                </a:cxn>
                <a:cxn ang="0">
                  <a:pos x="186" y="18"/>
                </a:cxn>
                <a:cxn ang="0">
                  <a:pos x="186" y="18"/>
                </a:cxn>
              </a:cxnLst>
              <a:rect l="0" t="0" r="r" b="b"/>
              <a:pathLst>
                <a:path w="2033" h="499">
                  <a:moveTo>
                    <a:pt x="186" y="18"/>
                  </a:moveTo>
                  <a:lnTo>
                    <a:pt x="138" y="6"/>
                  </a:lnTo>
                  <a:lnTo>
                    <a:pt x="96" y="0"/>
                  </a:lnTo>
                  <a:lnTo>
                    <a:pt x="36" y="0"/>
                  </a:lnTo>
                  <a:lnTo>
                    <a:pt x="12" y="25"/>
                  </a:lnTo>
                  <a:lnTo>
                    <a:pt x="0" y="128"/>
                  </a:lnTo>
                  <a:lnTo>
                    <a:pt x="60" y="104"/>
                  </a:lnTo>
                  <a:lnTo>
                    <a:pt x="90" y="134"/>
                  </a:lnTo>
                  <a:lnTo>
                    <a:pt x="150" y="153"/>
                  </a:lnTo>
                  <a:lnTo>
                    <a:pt x="209" y="273"/>
                  </a:lnTo>
                  <a:lnTo>
                    <a:pt x="401" y="359"/>
                  </a:lnTo>
                  <a:lnTo>
                    <a:pt x="777" y="359"/>
                  </a:lnTo>
                  <a:lnTo>
                    <a:pt x="2033" y="499"/>
                  </a:lnTo>
                  <a:lnTo>
                    <a:pt x="2033" y="499"/>
                  </a:lnTo>
                  <a:lnTo>
                    <a:pt x="1991" y="493"/>
                  </a:lnTo>
                  <a:lnTo>
                    <a:pt x="676" y="243"/>
                  </a:lnTo>
                  <a:lnTo>
                    <a:pt x="514" y="159"/>
                  </a:lnTo>
                  <a:lnTo>
                    <a:pt x="425" y="110"/>
                  </a:lnTo>
                  <a:lnTo>
                    <a:pt x="365" y="92"/>
                  </a:lnTo>
                  <a:lnTo>
                    <a:pt x="281" y="61"/>
                  </a:lnTo>
                  <a:lnTo>
                    <a:pt x="186" y="18"/>
                  </a:lnTo>
                  <a:lnTo>
                    <a:pt x="186" y="18"/>
                  </a:lnTo>
                  <a:close/>
                </a:path>
              </a:pathLst>
            </a:custGeom>
            <a:solidFill>
              <a:schemeClr val="bg2"/>
            </a:solidFill>
            <a:ln w="9525">
              <a:noFill/>
              <a:round/>
              <a:headEnd/>
              <a:tailEnd/>
            </a:ln>
          </p:spPr>
          <p:txBody>
            <a:bodyPr/>
            <a:lstStyle/>
            <a:p>
              <a:pPr>
                <a:defRPr/>
              </a:pPr>
              <a:endParaRPr lang="en-US"/>
            </a:p>
          </p:txBody>
        </p:sp>
        <p:sp>
          <p:nvSpPr>
            <p:cNvPr id="1070" name="Freeform 46"/>
            <p:cNvSpPr>
              <a:spLocks/>
            </p:cNvSpPr>
            <p:nvPr/>
          </p:nvSpPr>
          <p:spPr bwMode="auto">
            <a:xfrm>
              <a:off x="1830" y="3823"/>
              <a:ext cx="71" cy="61"/>
            </a:xfrm>
            <a:custGeom>
              <a:avLst/>
              <a:gdLst/>
              <a:ahLst/>
              <a:cxnLst>
                <a:cxn ang="0">
                  <a:pos x="0" y="18"/>
                </a:cxn>
                <a:cxn ang="0">
                  <a:pos x="6" y="18"/>
                </a:cxn>
                <a:cxn ang="0">
                  <a:pos x="12" y="12"/>
                </a:cxn>
                <a:cxn ang="0">
                  <a:pos x="6" y="6"/>
                </a:cxn>
                <a:cxn ang="0">
                  <a:pos x="0" y="0"/>
                </a:cxn>
                <a:cxn ang="0">
                  <a:pos x="29" y="18"/>
                </a:cxn>
                <a:cxn ang="0">
                  <a:pos x="53" y="18"/>
                </a:cxn>
                <a:cxn ang="0">
                  <a:pos x="59" y="30"/>
                </a:cxn>
                <a:cxn ang="0">
                  <a:pos x="65" y="42"/>
                </a:cxn>
                <a:cxn ang="0">
                  <a:pos x="71" y="54"/>
                </a:cxn>
                <a:cxn ang="0">
                  <a:pos x="71" y="60"/>
                </a:cxn>
                <a:cxn ang="0">
                  <a:pos x="59" y="54"/>
                </a:cxn>
                <a:cxn ang="0">
                  <a:pos x="47" y="42"/>
                </a:cxn>
                <a:cxn ang="0">
                  <a:pos x="23" y="30"/>
                </a:cxn>
                <a:cxn ang="0">
                  <a:pos x="23" y="36"/>
                </a:cxn>
                <a:cxn ang="0">
                  <a:pos x="18" y="42"/>
                </a:cxn>
                <a:cxn ang="0">
                  <a:pos x="12" y="48"/>
                </a:cxn>
                <a:cxn ang="0">
                  <a:pos x="6" y="48"/>
                </a:cxn>
                <a:cxn ang="0">
                  <a:pos x="6" y="48"/>
                </a:cxn>
                <a:cxn ang="0">
                  <a:pos x="6" y="36"/>
                </a:cxn>
                <a:cxn ang="0">
                  <a:pos x="0" y="18"/>
                </a:cxn>
                <a:cxn ang="0">
                  <a:pos x="0" y="18"/>
                </a:cxn>
              </a:cxnLst>
              <a:rect l="0" t="0" r="r" b="b"/>
              <a:pathLst>
                <a:path w="71" h="60">
                  <a:moveTo>
                    <a:pt x="0" y="18"/>
                  </a:moveTo>
                  <a:lnTo>
                    <a:pt x="6" y="18"/>
                  </a:lnTo>
                  <a:lnTo>
                    <a:pt x="12" y="12"/>
                  </a:lnTo>
                  <a:lnTo>
                    <a:pt x="6" y="6"/>
                  </a:lnTo>
                  <a:lnTo>
                    <a:pt x="0" y="0"/>
                  </a:lnTo>
                  <a:lnTo>
                    <a:pt x="29" y="18"/>
                  </a:lnTo>
                  <a:lnTo>
                    <a:pt x="53" y="18"/>
                  </a:lnTo>
                  <a:lnTo>
                    <a:pt x="59" y="30"/>
                  </a:lnTo>
                  <a:lnTo>
                    <a:pt x="65" y="42"/>
                  </a:lnTo>
                  <a:lnTo>
                    <a:pt x="71" y="54"/>
                  </a:lnTo>
                  <a:lnTo>
                    <a:pt x="71" y="60"/>
                  </a:lnTo>
                  <a:lnTo>
                    <a:pt x="59" y="54"/>
                  </a:lnTo>
                  <a:lnTo>
                    <a:pt x="47" y="42"/>
                  </a:lnTo>
                  <a:lnTo>
                    <a:pt x="23" y="30"/>
                  </a:lnTo>
                  <a:lnTo>
                    <a:pt x="23" y="36"/>
                  </a:lnTo>
                  <a:lnTo>
                    <a:pt x="18" y="42"/>
                  </a:lnTo>
                  <a:lnTo>
                    <a:pt x="12" y="48"/>
                  </a:lnTo>
                  <a:lnTo>
                    <a:pt x="6" y="48"/>
                  </a:lnTo>
                  <a:lnTo>
                    <a:pt x="6" y="48"/>
                  </a:lnTo>
                  <a:lnTo>
                    <a:pt x="6" y="36"/>
                  </a:lnTo>
                  <a:lnTo>
                    <a:pt x="0" y="18"/>
                  </a:lnTo>
                  <a:lnTo>
                    <a:pt x="0" y="18"/>
                  </a:lnTo>
                  <a:close/>
                </a:path>
              </a:pathLst>
            </a:custGeom>
            <a:solidFill>
              <a:schemeClr val="bg2"/>
            </a:solidFill>
            <a:ln w="9525">
              <a:noFill/>
              <a:round/>
              <a:headEnd/>
              <a:tailEnd/>
            </a:ln>
          </p:spPr>
          <p:txBody>
            <a:bodyPr/>
            <a:lstStyle/>
            <a:p>
              <a:pPr>
                <a:defRPr/>
              </a:pPr>
              <a:endParaRPr lang="en-US"/>
            </a:p>
          </p:txBody>
        </p:sp>
        <p:sp>
          <p:nvSpPr>
            <p:cNvPr id="1071" name="Freeform 47"/>
            <p:cNvSpPr>
              <a:spLocks/>
            </p:cNvSpPr>
            <p:nvPr/>
          </p:nvSpPr>
          <p:spPr bwMode="auto">
            <a:xfrm>
              <a:off x="855" y="3842"/>
              <a:ext cx="161" cy="164"/>
            </a:xfrm>
            <a:custGeom>
              <a:avLst/>
              <a:gdLst/>
              <a:ahLst/>
              <a:cxnLst>
                <a:cxn ang="0">
                  <a:pos x="30" y="0"/>
                </a:cxn>
                <a:cxn ang="0">
                  <a:pos x="48" y="6"/>
                </a:cxn>
                <a:cxn ang="0">
                  <a:pos x="72" y="6"/>
                </a:cxn>
                <a:cxn ang="0">
                  <a:pos x="114" y="12"/>
                </a:cxn>
                <a:cxn ang="0">
                  <a:pos x="96" y="54"/>
                </a:cxn>
                <a:cxn ang="0">
                  <a:pos x="96" y="60"/>
                </a:cxn>
                <a:cxn ang="0">
                  <a:pos x="102" y="72"/>
                </a:cxn>
                <a:cxn ang="0">
                  <a:pos x="108" y="84"/>
                </a:cxn>
                <a:cxn ang="0">
                  <a:pos x="120" y="96"/>
                </a:cxn>
                <a:cxn ang="0">
                  <a:pos x="143" y="114"/>
                </a:cxn>
                <a:cxn ang="0">
                  <a:pos x="155" y="138"/>
                </a:cxn>
                <a:cxn ang="0">
                  <a:pos x="161" y="156"/>
                </a:cxn>
                <a:cxn ang="0">
                  <a:pos x="161" y="162"/>
                </a:cxn>
                <a:cxn ang="0">
                  <a:pos x="96" y="102"/>
                </a:cxn>
                <a:cxn ang="0">
                  <a:pos x="30" y="54"/>
                </a:cxn>
                <a:cxn ang="0">
                  <a:pos x="0" y="0"/>
                </a:cxn>
                <a:cxn ang="0">
                  <a:pos x="30" y="0"/>
                </a:cxn>
                <a:cxn ang="0">
                  <a:pos x="30" y="0"/>
                </a:cxn>
              </a:cxnLst>
              <a:rect l="0" t="0" r="r" b="b"/>
              <a:pathLst>
                <a:path w="161" h="162">
                  <a:moveTo>
                    <a:pt x="30" y="0"/>
                  </a:moveTo>
                  <a:lnTo>
                    <a:pt x="48" y="6"/>
                  </a:lnTo>
                  <a:lnTo>
                    <a:pt x="72" y="6"/>
                  </a:lnTo>
                  <a:lnTo>
                    <a:pt x="114" y="12"/>
                  </a:lnTo>
                  <a:lnTo>
                    <a:pt x="96" y="54"/>
                  </a:lnTo>
                  <a:lnTo>
                    <a:pt x="96" y="60"/>
                  </a:lnTo>
                  <a:lnTo>
                    <a:pt x="102" y="72"/>
                  </a:lnTo>
                  <a:lnTo>
                    <a:pt x="108" y="84"/>
                  </a:lnTo>
                  <a:lnTo>
                    <a:pt x="120" y="96"/>
                  </a:lnTo>
                  <a:lnTo>
                    <a:pt x="143" y="114"/>
                  </a:lnTo>
                  <a:lnTo>
                    <a:pt x="155" y="138"/>
                  </a:lnTo>
                  <a:lnTo>
                    <a:pt x="161" y="156"/>
                  </a:lnTo>
                  <a:lnTo>
                    <a:pt x="161" y="162"/>
                  </a:lnTo>
                  <a:lnTo>
                    <a:pt x="96" y="102"/>
                  </a:lnTo>
                  <a:lnTo>
                    <a:pt x="30" y="54"/>
                  </a:lnTo>
                  <a:lnTo>
                    <a:pt x="0" y="0"/>
                  </a:lnTo>
                  <a:lnTo>
                    <a:pt x="30" y="0"/>
                  </a:lnTo>
                  <a:lnTo>
                    <a:pt x="30" y="0"/>
                  </a:lnTo>
                  <a:close/>
                </a:path>
              </a:pathLst>
            </a:custGeom>
            <a:solidFill>
              <a:schemeClr val="bg2"/>
            </a:solidFill>
            <a:ln w="9525">
              <a:noFill/>
              <a:round/>
              <a:headEnd/>
              <a:tailEnd/>
            </a:ln>
          </p:spPr>
          <p:txBody>
            <a:bodyPr/>
            <a:lstStyle/>
            <a:p>
              <a:pPr>
                <a:defRPr/>
              </a:pPr>
              <a:endParaRPr lang="en-US"/>
            </a:p>
          </p:txBody>
        </p:sp>
        <p:sp>
          <p:nvSpPr>
            <p:cNvPr id="1072" name="Freeform 48"/>
            <p:cNvSpPr>
              <a:spLocks/>
            </p:cNvSpPr>
            <p:nvPr/>
          </p:nvSpPr>
          <p:spPr bwMode="auto">
            <a:xfrm>
              <a:off x="706" y="3854"/>
              <a:ext cx="59" cy="61"/>
            </a:xfrm>
            <a:custGeom>
              <a:avLst/>
              <a:gdLst/>
              <a:ahLst/>
              <a:cxnLst>
                <a:cxn ang="0">
                  <a:pos x="59" y="6"/>
                </a:cxn>
                <a:cxn ang="0">
                  <a:pos x="41" y="30"/>
                </a:cxn>
                <a:cxn ang="0">
                  <a:pos x="41" y="36"/>
                </a:cxn>
                <a:cxn ang="0">
                  <a:pos x="47" y="42"/>
                </a:cxn>
                <a:cxn ang="0">
                  <a:pos x="53" y="54"/>
                </a:cxn>
                <a:cxn ang="0">
                  <a:pos x="53" y="60"/>
                </a:cxn>
                <a:cxn ang="0">
                  <a:pos x="47" y="54"/>
                </a:cxn>
                <a:cxn ang="0">
                  <a:pos x="35" y="48"/>
                </a:cxn>
                <a:cxn ang="0">
                  <a:pos x="23" y="36"/>
                </a:cxn>
                <a:cxn ang="0">
                  <a:pos x="17" y="30"/>
                </a:cxn>
                <a:cxn ang="0">
                  <a:pos x="0" y="0"/>
                </a:cxn>
                <a:cxn ang="0">
                  <a:pos x="59" y="6"/>
                </a:cxn>
                <a:cxn ang="0">
                  <a:pos x="59" y="6"/>
                </a:cxn>
              </a:cxnLst>
              <a:rect l="0" t="0" r="r" b="b"/>
              <a:pathLst>
                <a:path w="59" h="60">
                  <a:moveTo>
                    <a:pt x="59" y="6"/>
                  </a:moveTo>
                  <a:lnTo>
                    <a:pt x="41" y="30"/>
                  </a:lnTo>
                  <a:lnTo>
                    <a:pt x="41" y="36"/>
                  </a:lnTo>
                  <a:lnTo>
                    <a:pt x="47" y="42"/>
                  </a:lnTo>
                  <a:lnTo>
                    <a:pt x="53" y="54"/>
                  </a:lnTo>
                  <a:lnTo>
                    <a:pt x="53" y="60"/>
                  </a:lnTo>
                  <a:lnTo>
                    <a:pt x="47" y="54"/>
                  </a:lnTo>
                  <a:lnTo>
                    <a:pt x="35" y="48"/>
                  </a:lnTo>
                  <a:lnTo>
                    <a:pt x="23" y="36"/>
                  </a:lnTo>
                  <a:lnTo>
                    <a:pt x="17" y="30"/>
                  </a:lnTo>
                  <a:lnTo>
                    <a:pt x="0" y="0"/>
                  </a:lnTo>
                  <a:lnTo>
                    <a:pt x="59" y="6"/>
                  </a:lnTo>
                  <a:lnTo>
                    <a:pt x="59" y="6"/>
                  </a:lnTo>
                  <a:close/>
                </a:path>
              </a:pathLst>
            </a:custGeom>
            <a:solidFill>
              <a:schemeClr val="bg2"/>
            </a:solidFill>
            <a:ln w="9525">
              <a:noFill/>
              <a:round/>
              <a:headEnd/>
              <a:tailEnd/>
            </a:ln>
          </p:spPr>
          <p:txBody>
            <a:bodyPr/>
            <a:lstStyle/>
            <a:p>
              <a:pPr>
                <a:defRPr/>
              </a:pPr>
              <a:endParaRPr lang="en-US"/>
            </a:p>
          </p:txBody>
        </p:sp>
        <p:sp>
          <p:nvSpPr>
            <p:cNvPr id="1073" name="Freeform 49"/>
            <p:cNvSpPr>
              <a:spLocks/>
            </p:cNvSpPr>
            <p:nvPr/>
          </p:nvSpPr>
          <p:spPr bwMode="auto">
            <a:xfrm>
              <a:off x="395" y="3811"/>
              <a:ext cx="245" cy="207"/>
            </a:xfrm>
            <a:custGeom>
              <a:avLst/>
              <a:gdLst/>
              <a:ahLst/>
              <a:cxnLst>
                <a:cxn ang="0">
                  <a:pos x="233" y="36"/>
                </a:cxn>
                <a:cxn ang="0">
                  <a:pos x="245" y="42"/>
                </a:cxn>
                <a:cxn ang="0">
                  <a:pos x="209" y="84"/>
                </a:cxn>
                <a:cxn ang="0">
                  <a:pos x="143" y="132"/>
                </a:cxn>
                <a:cxn ang="0">
                  <a:pos x="167" y="156"/>
                </a:cxn>
                <a:cxn ang="0">
                  <a:pos x="179" y="204"/>
                </a:cxn>
                <a:cxn ang="0">
                  <a:pos x="77" y="132"/>
                </a:cxn>
                <a:cxn ang="0">
                  <a:pos x="47" y="84"/>
                </a:cxn>
                <a:cxn ang="0">
                  <a:pos x="89" y="66"/>
                </a:cxn>
                <a:cxn ang="0">
                  <a:pos x="59" y="36"/>
                </a:cxn>
                <a:cxn ang="0">
                  <a:pos x="0" y="12"/>
                </a:cxn>
                <a:cxn ang="0">
                  <a:pos x="0" y="0"/>
                </a:cxn>
                <a:cxn ang="0">
                  <a:pos x="6" y="0"/>
                </a:cxn>
                <a:cxn ang="0">
                  <a:pos x="12" y="0"/>
                </a:cxn>
                <a:cxn ang="0">
                  <a:pos x="47" y="6"/>
                </a:cxn>
                <a:cxn ang="0">
                  <a:pos x="77" y="6"/>
                </a:cxn>
                <a:cxn ang="0">
                  <a:pos x="83" y="6"/>
                </a:cxn>
                <a:cxn ang="0">
                  <a:pos x="89" y="6"/>
                </a:cxn>
                <a:cxn ang="0">
                  <a:pos x="101" y="12"/>
                </a:cxn>
                <a:cxn ang="0">
                  <a:pos x="125" y="12"/>
                </a:cxn>
                <a:cxn ang="0">
                  <a:pos x="143" y="18"/>
                </a:cxn>
                <a:cxn ang="0">
                  <a:pos x="149" y="18"/>
                </a:cxn>
                <a:cxn ang="0">
                  <a:pos x="149" y="18"/>
                </a:cxn>
                <a:cxn ang="0">
                  <a:pos x="203" y="24"/>
                </a:cxn>
                <a:cxn ang="0">
                  <a:pos x="233" y="36"/>
                </a:cxn>
                <a:cxn ang="0">
                  <a:pos x="233" y="36"/>
                </a:cxn>
              </a:cxnLst>
              <a:rect l="0" t="0" r="r" b="b"/>
              <a:pathLst>
                <a:path w="245" h="204">
                  <a:moveTo>
                    <a:pt x="233" y="36"/>
                  </a:moveTo>
                  <a:lnTo>
                    <a:pt x="245" y="42"/>
                  </a:lnTo>
                  <a:lnTo>
                    <a:pt x="209" y="84"/>
                  </a:lnTo>
                  <a:lnTo>
                    <a:pt x="143" y="132"/>
                  </a:lnTo>
                  <a:lnTo>
                    <a:pt x="167" y="156"/>
                  </a:lnTo>
                  <a:lnTo>
                    <a:pt x="179" y="204"/>
                  </a:lnTo>
                  <a:lnTo>
                    <a:pt x="77" y="132"/>
                  </a:lnTo>
                  <a:lnTo>
                    <a:pt x="47" y="84"/>
                  </a:lnTo>
                  <a:lnTo>
                    <a:pt x="89" y="66"/>
                  </a:lnTo>
                  <a:lnTo>
                    <a:pt x="59" y="36"/>
                  </a:lnTo>
                  <a:lnTo>
                    <a:pt x="0" y="12"/>
                  </a:lnTo>
                  <a:lnTo>
                    <a:pt x="0" y="0"/>
                  </a:lnTo>
                  <a:lnTo>
                    <a:pt x="6" y="0"/>
                  </a:lnTo>
                  <a:lnTo>
                    <a:pt x="12" y="0"/>
                  </a:lnTo>
                  <a:lnTo>
                    <a:pt x="47" y="6"/>
                  </a:lnTo>
                  <a:lnTo>
                    <a:pt x="77" y="6"/>
                  </a:lnTo>
                  <a:lnTo>
                    <a:pt x="83" y="6"/>
                  </a:lnTo>
                  <a:lnTo>
                    <a:pt x="89" y="6"/>
                  </a:lnTo>
                  <a:lnTo>
                    <a:pt x="101" y="12"/>
                  </a:lnTo>
                  <a:lnTo>
                    <a:pt x="125" y="12"/>
                  </a:lnTo>
                  <a:lnTo>
                    <a:pt x="143" y="18"/>
                  </a:lnTo>
                  <a:lnTo>
                    <a:pt x="149" y="18"/>
                  </a:lnTo>
                  <a:lnTo>
                    <a:pt x="149" y="18"/>
                  </a:lnTo>
                  <a:lnTo>
                    <a:pt x="203" y="24"/>
                  </a:lnTo>
                  <a:lnTo>
                    <a:pt x="233" y="36"/>
                  </a:lnTo>
                  <a:lnTo>
                    <a:pt x="233" y="36"/>
                  </a:lnTo>
                  <a:close/>
                </a:path>
              </a:pathLst>
            </a:custGeom>
            <a:solidFill>
              <a:schemeClr val="bg2"/>
            </a:solidFill>
            <a:ln w="9525">
              <a:noFill/>
              <a:round/>
              <a:headEnd/>
              <a:tailEnd/>
            </a:ln>
          </p:spPr>
          <p:txBody>
            <a:bodyPr/>
            <a:lstStyle/>
            <a:p>
              <a:pPr>
                <a:defRPr/>
              </a:pPr>
              <a:endParaRPr lang="en-US"/>
            </a:p>
          </p:txBody>
        </p:sp>
      </p:grpSp>
    </p:spTree>
  </p:cSld>
  <p:clrMap bg1="dk2" tx1="lt1" bg2="dk1" tx2="lt2" accent1="accent1" accent2="accent2" accent3="accent3" accent4="accent4" accent5="accent5" accent6="accent6" hlink="hlink" folHlink="folHlink"/>
  <p:sldLayoutIdLst>
    <p:sldLayoutId id="2147483683"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transition advTm="20000">
    <p:dissolve/>
  </p:transition>
  <p:txStyles>
    <p:titleStyle>
      <a:lvl1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imes New Roman" pitchFamily="18" charset="0"/>
        </a:defRPr>
      </a:lvl2pPr>
      <a:lvl3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imes New Roman" pitchFamily="18" charset="0"/>
        </a:defRPr>
      </a:lvl3pPr>
      <a:lvl4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imes New Roman" pitchFamily="18" charset="0"/>
        </a:defRPr>
      </a:lvl4pPr>
      <a:lvl5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imes New Roman" pitchFamily="18" charset="0"/>
        </a:defRPr>
      </a:lvl5pPr>
      <a:lvl6pPr marL="457200" algn="l" rtl="0" fontAlgn="base">
        <a:spcBef>
          <a:spcPct val="0"/>
        </a:spcBef>
        <a:spcAft>
          <a:spcPct val="0"/>
        </a:spcAft>
        <a:defRPr sz="4400">
          <a:solidFill>
            <a:schemeClr val="tx2"/>
          </a:solidFill>
          <a:effectLst>
            <a:outerShdw blurRad="38100" dist="38100" dir="2700000" algn="tl">
              <a:srgbClr val="000000"/>
            </a:outerShdw>
          </a:effectLst>
          <a:latin typeface="Times New Roman" pitchFamily="18" charset="0"/>
        </a:defRPr>
      </a:lvl6pPr>
      <a:lvl7pPr marL="914400" algn="l" rtl="0" fontAlgn="base">
        <a:spcBef>
          <a:spcPct val="0"/>
        </a:spcBef>
        <a:spcAft>
          <a:spcPct val="0"/>
        </a:spcAft>
        <a:defRPr sz="4400">
          <a:solidFill>
            <a:schemeClr val="tx2"/>
          </a:solidFill>
          <a:effectLst>
            <a:outerShdw blurRad="38100" dist="38100" dir="2700000" algn="tl">
              <a:srgbClr val="000000"/>
            </a:outerShdw>
          </a:effectLst>
          <a:latin typeface="Times New Roman" pitchFamily="18" charset="0"/>
        </a:defRPr>
      </a:lvl7pPr>
      <a:lvl8pPr marL="1371600" algn="l" rtl="0" fontAlgn="base">
        <a:spcBef>
          <a:spcPct val="0"/>
        </a:spcBef>
        <a:spcAft>
          <a:spcPct val="0"/>
        </a:spcAft>
        <a:defRPr sz="4400">
          <a:solidFill>
            <a:schemeClr val="tx2"/>
          </a:solidFill>
          <a:effectLst>
            <a:outerShdw blurRad="38100" dist="38100" dir="2700000" algn="tl">
              <a:srgbClr val="000000"/>
            </a:outerShdw>
          </a:effectLst>
          <a:latin typeface="Times New Roman" pitchFamily="18" charset="0"/>
        </a:defRPr>
      </a:lvl8pPr>
      <a:lvl9pPr marL="1828800" algn="l" rtl="0" fontAlgn="base">
        <a:spcBef>
          <a:spcPct val="0"/>
        </a:spcBef>
        <a:spcAft>
          <a:spcPct val="0"/>
        </a:spcAft>
        <a:defRPr sz="4400">
          <a:solidFill>
            <a:schemeClr val="tx2"/>
          </a:solidFill>
          <a:effectLst>
            <a:outerShdw blurRad="38100" dist="38100" dir="2700000" algn="tl">
              <a:srgbClr val="000000"/>
            </a:outerShdw>
          </a:effectLst>
          <a:latin typeface="Times New Roman" pitchFamily="18" charset="0"/>
        </a:defRPr>
      </a:lvl9pPr>
    </p:titleStyle>
    <p:bodyStyle>
      <a:lvl1pPr marL="342900" indent="-342900" algn="l" rtl="0" eaLnBrk="0" fontAlgn="base" hangingPunct="0">
        <a:spcBef>
          <a:spcPct val="20000"/>
        </a:spcBef>
        <a:spcAft>
          <a:spcPct val="0"/>
        </a:spcAft>
        <a:buClr>
          <a:schemeClr val="accent2"/>
        </a:buClr>
        <a:buSzPct val="80000"/>
        <a:buFont typeface="WingDings" pitchFamily="18" charset="0"/>
        <a:buChar char="l"/>
        <a:defRPr sz="32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b="1">
          <a:solidFill>
            <a:schemeClr val="tx1"/>
          </a:solidFill>
          <a:latin typeface="+mn-lt"/>
        </a:defRPr>
      </a:lvl2pPr>
      <a:lvl3pPr marL="1143000" indent="-228600" algn="l" rtl="0" eaLnBrk="0" fontAlgn="base" hangingPunct="0">
        <a:spcBef>
          <a:spcPct val="20000"/>
        </a:spcBef>
        <a:spcAft>
          <a:spcPct val="0"/>
        </a:spcAft>
        <a:buClr>
          <a:schemeClr val="accent2"/>
        </a:buClr>
        <a:buChar char="•"/>
        <a:defRPr sz="2400" b="1">
          <a:solidFill>
            <a:schemeClr val="tx1"/>
          </a:solidFill>
          <a:latin typeface="+mn-lt"/>
        </a:defRPr>
      </a:lvl3pPr>
      <a:lvl4pPr marL="1600200" indent="-228600" algn="l" rtl="0" eaLnBrk="0" fontAlgn="base" hangingPunct="0">
        <a:spcBef>
          <a:spcPct val="20000"/>
        </a:spcBef>
        <a:spcAft>
          <a:spcPct val="0"/>
        </a:spcAft>
        <a:buChar char="–"/>
        <a:defRPr sz="2000" b="1">
          <a:solidFill>
            <a:schemeClr val="tx1"/>
          </a:solidFill>
          <a:latin typeface="+mn-lt"/>
        </a:defRPr>
      </a:lvl4pPr>
      <a:lvl5pPr marL="2057400" indent="-228600" algn="l" rtl="0" eaLnBrk="0" fontAlgn="base" hangingPunct="0">
        <a:spcBef>
          <a:spcPct val="20000"/>
        </a:spcBef>
        <a:spcAft>
          <a:spcPct val="0"/>
        </a:spcAft>
        <a:buClr>
          <a:schemeClr val="accent2"/>
        </a:buClr>
        <a:buChar char="•"/>
        <a:defRPr sz="2000" b="1">
          <a:solidFill>
            <a:schemeClr val="tx1"/>
          </a:solidFill>
          <a:latin typeface="+mn-lt"/>
        </a:defRPr>
      </a:lvl5pPr>
      <a:lvl6pPr marL="2514600" indent="-228600" algn="l" rtl="0" fontAlgn="base">
        <a:spcBef>
          <a:spcPct val="20000"/>
        </a:spcBef>
        <a:spcAft>
          <a:spcPct val="0"/>
        </a:spcAft>
        <a:buClr>
          <a:schemeClr val="accent2"/>
        </a:buClr>
        <a:buChar char="•"/>
        <a:defRPr sz="2000" b="1">
          <a:solidFill>
            <a:schemeClr val="tx1"/>
          </a:solidFill>
          <a:latin typeface="+mn-lt"/>
        </a:defRPr>
      </a:lvl6pPr>
      <a:lvl7pPr marL="2971800" indent="-228600" algn="l" rtl="0" fontAlgn="base">
        <a:spcBef>
          <a:spcPct val="20000"/>
        </a:spcBef>
        <a:spcAft>
          <a:spcPct val="0"/>
        </a:spcAft>
        <a:buClr>
          <a:schemeClr val="accent2"/>
        </a:buClr>
        <a:buChar char="•"/>
        <a:defRPr sz="2000" b="1">
          <a:solidFill>
            <a:schemeClr val="tx1"/>
          </a:solidFill>
          <a:latin typeface="+mn-lt"/>
        </a:defRPr>
      </a:lvl7pPr>
      <a:lvl8pPr marL="3429000" indent="-228600" algn="l" rtl="0" fontAlgn="base">
        <a:spcBef>
          <a:spcPct val="20000"/>
        </a:spcBef>
        <a:spcAft>
          <a:spcPct val="0"/>
        </a:spcAft>
        <a:buClr>
          <a:schemeClr val="accent2"/>
        </a:buClr>
        <a:buChar char="•"/>
        <a:defRPr sz="2000" b="1">
          <a:solidFill>
            <a:schemeClr val="tx1"/>
          </a:solidFill>
          <a:latin typeface="+mn-lt"/>
        </a:defRPr>
      </a:lvl8pPr>
      <a:lvl9pPr marL="3886200" indent="-228600" algn="l" rtl="0" fontAlgn="base">
        <a:spcBef>
          <a:spcPct val="20000"/>
        </a:spcBef>
        <a:spcAft>
          <a:spcPct val="0"/>
        </a:spcAft>
        <a:buClr>
          <a:schemeClr val="accent2"/>
        </a:buClr>
        <a:buChar char="•"/>
        <a:defRPr sz="2000" b="1">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2"/>
          <p:cNvSpPr txBox="1">
            <a:spLocks noChangeArrowheads="1"/>
          </p:cNvSpPr>
          <p:nvPr/>
        </p:nvSpPr>
        <p:spPr bwMode="auto">
          <a:xfrm>
            <a:off x="3505200" y="685800"/>
            <a:ext cx="5105400" cy="1323439"/>
          </a:xfrm>
          <a:prstGeom prst="rect">
            <a:avLst/>
          </a:prstGeom>
          <a:noFill/>
          <a:ln w="12700" cap="sq">
            <a:noFill/>
            <a:miter lim="800000"/>
            <a:headEnd type="none" w="sm" len="sm"/>
            <a:tailEnd type="none" w="sm" len="sm"/>
          </a:ln>
        </p:spPr>
        <p:txBody>
          <a:bodyPr>
            <a:spAutoFit/>
          </a:bodyPr>
          <a:lstStyle/>
          <a:p>
            <a:pPr algn="ctr">
              <a:spcBef>
                <a:spcPct val="50000"/>
              </a:spcBef>
            </a:pPr>
            <a:r>
              <a:rPr lang="fa-IR" sz="8000" b="1" dirty="0" smtClean="0">
                <a:latin typeface="Roya" pitchFamily="2" charset="-78"/>
                <a:cs typeface="Roya" pitchFamily="2" charset="-78"/>
              </a:rPr>
              <a:t>طناب</a:t>
            </a:r>
            <a:endParaRPr lang="en-US" sz="8000" dirty="0">
              <a:cs typeface="Roya" pitchFamily="2" charset="-78"/>
            </a:endParaRPr>
          </a:p>
        </p:txBody>
      </p:sp>
      <p:grpSp>
        <p:nvGrpSpPr>
          <p:cNvPr id="3075" name="Group 5"/>
          <p:cNvGrpSpPr>
            <a:grpSpLocks/>
          </p:cNvGrpSpPr>
          <p:nvPr/>
        </p:nvGrpSpPr>
        <p:grpSpPr bwMode="auto">
          <a:xfrm>
            <a:off x="0" y="6000750"/>
            <a:ext cx="7848600" cy="857250"/>
            <a:chOff x="0" y="3792"/>
            <a:chExt cx="4944" cy="540"/>
          </a:xfrm>
        </p:grpSpPr>
        <p:sp>
          <p:nvSpPr>
            <p:cNvPr id="37894" name="Freeform 6"/>
            <p:cNvSpPr>
              <a:spLocks/>
            </p:cNvSpPr>
            <p:nvPr/>
          </p:nvSpPr>
          <p:spPr bwMode="ltGray">
            <a:xfrm>
              <a:off x="1488" y="3792"/>
              <a:ext cx="3240" cy="536"/>
            </a:xfrm>
            <a:custGeom>
              <a:avLst/>
              <a:gdLst/>
              <a:ahLst/>
              <a:cxnLst>
                <a:cxn ang="0">
                  <a:pos x="3132" y="469"/>
                </a:cxn>
                <a:cxn ang="0">
                  <a:pos x="2995" y="395"/>
                </a:cxn>
                <a:cxn ang="0">
                  <a:pos x="2911" y="375"/>
                </a:cxn>
                <a:cxn ang="0">
                  <a:pos x="2678" y="228"/>
                </a:cxn>
                <a:cxn ang="0">
                  <a:pos x="2553" y="74"/>
                </a:cxn>
                <a:cxn ang="0">
                  <a:pos x="2457" y="7"/>
                </a:cxn>
                <a:cxn ang="0">
                  <a:pos x="2403" y="47"/>
                </a:cxn>
                <a:cxn ang="0">
                  <a:pos x="2289" y="74"/>
                </a:cxn>
                <a:cxn ang="0">
                  <a:pos x="2134" y="74"/>
                </a:cxn>
                <a:cxn ang="0">
                  <a:pos x="2044" y="128"/>
                </a:cxn>
                <a:cxn ang="0">
                  <a:pos x="1775" y="222"/>
                </a:cxn>
                <a:cxn ang="0">
                  <a:pos x="1602" y="181"/>
                </a:cxn>
                <a:cxn ang="0">
                  <a:pos x="1560" y="101"/>
                </a:cxn>
                <a:cxn ang="0">
                  <a:pos x="1542" y="87"/>
                </a:cxn>
                <a:cxn ang="0">
                  <a:pos x="1446" y="60"/>
                </a:cxn>
                <a:cxn ang="0">
                  <a:pos x="1375" y="74"/>
                </a:cxn>
                <a:cxn ang="0">
                  <a:pos x="1309" y="87"/>
                </a:cxn>
                <a:cxn ang="0">
                  <a:pos x="1243" y="13"/>
                </a:cxn>
                <a:cxn ang="0">
                  <a:pos x="1225" y="0"/>
                </a:cxn>
                <a:cxn ang="0">
                  <a:pos x="1189" y="0"/>
                </a:cxn>
                <a:cxn ang="0">
                  <a:pos x="1106" y="34"/>
                </a:cxn>
                <a:cxn ang="0">
                  <a:pos x="1106" y="34"/>
                </a:cxn>
                <a:cxn ang="0">
                  <a:pos x="1094" y="40"/>
                </a:cxn>
                <a:cxn ang="0">
                  <a:pos x="1070" y="54"/>
                </a:cxn>
                <a:cxn ang="0">
                  <a:pos x="1034" y="74"/>
                </a:cxn>
                <a:cxn ang="0">
                  <a:pos x="1004" y="74"/>
                </a:cxn>
                <a:cxn ang="0">
                  <a:pos x="986" y="74"/>
                </a:cxn>
                <a:cxn ang="0">
                  <a:pos x="956" y="81"/>
                </a:cxn>
                <a:cxn ang="0">
                  <a:pos x="920" y="94"/>
                </a:cxn>
                <a:cxn ang="0">
                  <a:pos x="884" y="107"/>
                </a:cxn>
                <a:cxn ang="0">
                  <a:pos x="843" y="128"/>
                </a:cxn>
                <a:cxn ang="0">
                  <a:pos x="813" y="141"/>
                </a:cxn>
                <a:cxn ang="0">
                  <a:pos x="789" y="148"/>
                </a:cxn>
                <a:cxn ang="0">
                  <a:pos x="783" y="154"/>
                </a:cxn>
                <a:cxn ang="0">
                  <a:pos x="556" y="228"/>
                </a:cxn>
                <a:cxn ang="0">
                  <a:pos x="394" y="294"/>
                </a:cxn>
                <a:cxn ang="0">
                  <a:pos x="107" y="462"/>
                </a:cxn>
                <a:cxn ang="0">
                  <a:pos x="0" y="536"/>
                </a:cxn>
                <a:cxn ang="0">
                  <a:pos x="3240" y="536"/>
                </a:cxn>
                <a:cxn ang="0">
                  <a:pos x="3132" y="469"/>
                </a:cxn>
                <a:cxn ang="0">
                  <a:pos x="3132" y="469"/>
                </a:cxn>
              </a:cxnLst>
              <a:rect l="0" t="0" r="r" b="b"/>
              <a:pathLst>
                <a:path w="3240" h="536">
                  <a:moveTo>
                    <a:pt x="3132" y="469"/>
                  </a:moveTo>
                  <a:lnTo>
                    <a:pt x="2995" y="395"/>
                  </a:lnTo>
                  <a:lnTo>
                    <a:pt x="2911" y="375"/>
                  </a:lnTo>
                  <a:lnTo>
                    <a:pt x="2678" y="228"/>
                  </a:lnTo>
                  <a:lnTo>
                    <a:pt x="2553" y="74"/>
                  </a:lnTo>
                  <a:lnTo>
                    <a:pt x="2457" y="7"/>
                  </a:lnTo>
                  <a:lnTo>
                    <a:pt x="2403" y="47"/>
                  </a:lnTo>
                  <a:lnTo>
                    <a:pt x="2289" y="74"/>
                  </a:lnTo>
                  <a:lnTo>
                    <a:pt x="2134" y="74"/>
                  </a:lnTo>
                  <a:lnTo>
                    <a:pt x="2044" y="128"/>
                  </a:lnTo>
                  <a:lnTo>
                    <a:pt x="1775" y="222"/>
                  </a:lnTo>
                  <a:lnTo>
                    <a:pt x="1602" y="181"/>
                  </a:lnTo>
                  <a:lnTo>
                    <a:pt x="1560" y="101"/>
                  </a:lnTo>
                  <a:lnTo>
                    <a:pt x="1542" y="87"/>
                  </a:lnTo>
                  <a:lnTo>
                    <a:pt x="1446" y="60"/>
                  </a:lnTo>
                  <a:lnTo>
                    <a:pt x="1375" y="74"/>
                  </a:lnTo>
                  <a:lnTo>
                    <a:pt x="1309" y="87"/>
                  </a:lnTo>
                  <a:lnTo>
                    <a:pt x="1243" y="13"/>
                  </a:lnTo>
                  <a:lnTo>
                    <a:pt x="1225" y="0"/>
                  </a:lnTo>
                  <a:lnTo>
                    <a:pt x="1189" y="0"/>
                  </a:lnTo>
                  <a:lnTo>
                    <a:pt x="1106" y="34"/>
                  </a:lnTo>
                  <a:lnTo>
                    <a:pt x="1106" y="34"/>
                  </a:lnTo>
                  <a:lnTo>
                    <a:pt x="1094" y="40"/>
                  </a:lnTo>
                  <a:lnTo>
                    <a:pt x="1070" y="54"/>
                  </a:lnTo>
                  <a:lnTo>
                    <a:pt x="1034" y="74"/>
                  </a:lnTo>
                  <a:lnTo>
                    <a:pt x="1004" y="74"/>
                  </a:lnTo>
                  <a:lnTo>
                    <a:pt x="986" y="74"/>
                  </a:lnTo>
                  <a:lnTo>
                    <a:pt x="956" y="81"/>
                  </a:lnTo>
                  <a:lnTo>
                    <a:pt x="920" y="94"/>
                  </a:lnTo>
                  <a:lnTo>
                    <a:pt x="884" y="107"/>
                  </a:lnTo>
                  <a:lnTo>
                    <a:pt x="843" y="128"/>
                  </a:lnTo>
                  <a:lnTo>
                    <a:pt x="813" y="141"/>
                  </a:lnTo>
                  <a:lnTo>
                    <a:pt x="789" y="148"/>
                  </a:lnTo>
                  <a:lnTo>
                    <a:pt x="783" y="154"/>
                  </a:lnTo>
                  <a:lnTo>
                    <a:pt x="556" y="228"/>
                  </a:lnTo>
                  <a:lnTo>
                    <a:pt x="394" y="294"/>
                  </a:lnTo>
                  <a:lnTo>
                    <a:pt x="107" y="462"/>
                  </a:lnTo>
                  <a:lnTo>
                    <a:pt x="0" y="536"/>
                  </a:lnTo>
                  <a:lnTo>
                    <a:pt x="3240" y="536"/>
                  </a:lnTo>
                  <a:lnTo>
                    <a:pt x="3132" y="469"/>
                  </a:lnTo>
                  <a:lnTo>
                    <a:pt x="3132" y="469"/>
                  </a:lnTo>
                  <a:close/>
                </a:path>
              </a:pathLst>
            </a:custGeom>
            <a:gradFill rotWithShape="0">
              <a:gsLst>
                <a:gs pos="0">
                  <a:schemeClr val="bg2">
                    <a:gamma/>
                    <a:tint val="66667"/>
                    <a:invGamma/>
                  </a:schemeClr>
                </a:gs>
                <a:gs pos="100000">
                  <a:schemeClr val="bg2"/>
                </a:gs>
              </a:gsLst>
              <a:lin ang="5400000" scaled="1"/>
            </a:gradFill>
            <a:ln w="9525">
              <a:noFill/>
              <a:round/>
              <a:headEnd/>
              <a:tailEnd/>
            </a:ln>
          </p:spPr>
          <p:txBody>
            <a:bodyPr/>
            <a:lstStyle/>
            <a:p>
              <a:pPr>
                <a:defRPr/>
              </a:pPr>
              <a:endParaRPr lang="en-US"/>
            </a:p>
          </p:txBody>
        </p:sp>
        <p:grpSp>
          <p:nvGrpSpPr>
            <p:cNvPr id="3085" name="Group 7"/>
            <p:cNvGrpSpPr>
              <a:grpSpLocks/>
            </p:cNvGrpSpPr>
            <p:nvPr/>
          </p:nvGrpSpPr>
          <p:grpSpPr bwMode="auto">
            <a:xfrm>
              <a:off x="2486" y="3792"/>
              <a:ext cx="2458" cy="540"/>
              <a:chOff x="2486" y="3792"/>
              <a:chExt cx="2458" cy="540"/>
            </a:xfrm>
          </p:grpSpPr>
          <p:sp>
            <p:nvSpPr>
              <p:cNvPr id="3087" name="Freeform 8"/>
              <p:cNvSpPr>
                <a:spLocks/>
              </p:cNvSpPr>
              <p:nvPr/>
            </p:nvSpPr>
            <p:spPr bwMode="ltGray">
              <a:xfrm>
                <a:off x="3948" y="3799"/>
                <a:ext cx="996" cy="533"/>
              </a:xfrm>
              <a:custGeom>
                <a:avLst/>
                <a:gdLst>
                  <a:gd name="T0" fmla="*/ 636 w 996"/>
                  <a:gd name="T1" fmla="*/ 373 h 533"/>
                  <a:gd name="T2" fmla="*/ 495 w 996"/>
                  <a:gd name="T3" fmla="*/ 370 h 533"/>
                  <a:gd name="T4" fmla="*/ 280 w 996"/>
                  <a:gd name="T5" fmla="*/ 249 h 533"/>
                  <a:gd name="T6" fmla="*/ 127 w 996"/>
                  <a:gd name="T7" fmla="*/ 66 h 533"/>
                  <a:gd name="T8" fmla="*/ 0 w 996"/>
                  <a:gd name="T9" fmla="*/ 0 h 533"/>
                  <a:gd name="T10" fmla="*/ 22 w 996"/>
                  <a:gd name="T11" fmla="*/ 26 h 533"/>
                  <a:gd name="T12" fmla="*/ 0 w 996"/>
                  <a:gd name="T13" fmla="*/ 65 h 533"/>
                  <a:gd name="T14" fmla="*/ 30 w 996"/>
                  <a:gd name="T15" fmla="*/ 119 h 533"/>
                  <a:gd name="T16" fmla="*/ 75 w 996"/>
                  <a:gd name="T17" fmla="*/ 243 h 533"/>
                  <a:gd name="T18" fmla="*/ 45 w 996"/>
                  <a:gd name="T19" fmla="*/ 422 h 533"/>
                  <a:gd name="T20" fmla="*/ 200 w 996"/>
                  <a:gd name="T21" fmla="*/ 329 h 533"/>
                  <a:gd name="T22" fmla="*/ 612 w 996"/>
                  <a:gd name="T23" fmla="*/ 533 h 533"/>
                  <a:gd name="T24" fmla="*/ 996 w 996"/>
                  <a:gd name="T25" fmla="*/ 529 h 533"/>
                  <a:gd name="T26" fmla="*/ 828 w 996"/>
                  <a:gd name="T27" fmla="*/ 473 h 533"/>
                  <a:gd name="T28" fmla="*/ 636 w 996"/>
                  <a:gd name="T29" fmla="*/ 373 h 533"/>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996"/>
                  <a:gd name="T46" fmla="*/ 0 h 533"/>
                  <a:gd name="T47" fmla="*/ 996 w 996"/>
                  <a:gd name="T48" fmla="*/ 533 h 533"/>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996" h="533">
                    <a:moveTo>
                      <a:pt x="636" y="373"/>
                    </a:moveTo>
                    <a:lnTo>
                      <a:pt x="495" y="370"/>
                    </a:lnTo>
                    <a:lnTo>
                      <a:pt x="280" y="249"/>
                    </a:lnTo>
                    <a:lnTo>
                      <a:pt x="127" y="66"/>
                    </a:lnTo>
                    <a:lnTo>
                      <a:pt x="0" y="0"/>
                    </a:lnTo>
                    <a:lnTo>
                      <a:pt x="22" y="26"/>
                    </a:lnTo>
                    <a:lnTo>
                      <a:pt x="0" y="65"/>
                    </a:lnTo>
                    <a:lnTo>
                      <a:pt x="30" y="119"/>
                    </a:lnTo>
                    <a:lnTo>
                      <a:pt x="75" y="243"/>
                    </a:lnTo>
                    <a:lnTo>
                      <a:pt x="45" y="422"/>
                    </a:lnTo>
                    <a:lnTo>
                      <a:pt x="200" y="329"/>
                    </a:lnTo>
                    <a:lnTo>
                      <a:pt x="612" y="533"/>
                    </a:lnTo>
                    <a:lnTo>
                      <a:pt x="996" y="529"/>
                    </a:lnTo>
                    <a:lnTo>
                      <a:pt x="828" y="473"/>
                    </a:lnTo>
                    <a:lnTo>
                      <a:pt x="636" y="373"/>
                    </a:lnTo>
                    <a:close/>
                  </a:path>
                </a:pathLst>
              </a:custGeom>
              <a:solidFill>
                <a:schemeClr val="bg2"/>
              </a:solidFill>
              <a:ln w="9525">
                <a:noFill/>
                <a:round/>
                <a:headEnd/>
                <a:tailEnd/>
              </a:ln>
            </p:spPr>
            <p:txBody>
              <a:bodyPr/>
              <a:lstStyle/>
              <a:p>
                <a:endParaRPr lang="fa-IR"/>
              </a:p>
            </p:txBody>
          </p:sp>
          <p:sp>
            <p:nvSpPr>
              <p:cNvPr id="3088" name="Freeform 9"/>
              <p:cNvSpPr>
                <a:spLocks/>
              </p:cNvSpPr>
              <p:nvPr/>
            </p:nvSpPr>
            <p:spPr bwMode="ltGray">
              <a:xfrm>
                <a:off x="2677" y="3792"/>
                <a:ext cx="186" cy="395"/>
              </a:xfrm>
              <a:custGeom>
                <a:avLst/>
                <a:gdLst>
                  <a:gd name="T0" fmla="*/ 36 w 186"/>
                  <a:gd name="T1" fmla="*/ 0 h 353"/>
                  <a:gd name="T2" fmla="*/ 54 w 186"/>
                  <a:gd name="T3" fmla="*/ 20 h 353"/>
                  <a:gd name="T4" fmla="*/ 24 w 186"/>
                  <a:gd name="T5" fmla="*/ 34 h 353"/>
                  <a:gd name="T6" fmla="*/ 18 w 186"/>
                  <a:gd name="T7" fmla="*/ 74 h 353"/>
                  <a:gd name="T8" fmla="*/ 42 w 186"/>
                  <a:gd name="T9" fmla="*/ 128 h 353"/>
                  <a:gd name="T10" fmla="*/ 48 w 186"/>
                  <a:gd name="T11" fmla="*/ 181 h 353"/>
                  <a:gd name="T12" fmla="*/ 0 w 186"/>
                  <a:gd name="T13" fmla="*/ 395 h 353"/>
                  <a:gd name="T14" fmla="*/ 54 w 186"/>
                  <a:gd name="T15" fmla="*/ 261 h 353"/>
                  <a:gd name="T16" fmla="*/ 84 w 186"/>
                  <a:gd name="T17" fmla="*/ 242 h 353"/>
                  <a:gd name="T18" fmla="*/ 126 w 186"/>
                  <a:gd name="T19" fmla="*/ 141 h 353"/>
                  <a:gd name="T20" fmla="*/ 144 w 186"/>
                  <a:gd name="T21" fmla="*/ 134 h 353"/>
                  <a:gd name="T22" fmla="*/ 144 w 186"/>
                  <a:gd name="T23" fmla="*/ 101 h 353"/>
                  <a:gd name="T24" fmla="*/ 186 w 186"/>
                  <a:gd name="T25" fmla="*/ 74 h 353"/>
                  <a:gd name="T26" fmla="*/ 162 w 186"/>
                  <a:gd name="T27" fmla="*/ 67 h 353"/>
                  <a:gd name="T28" fmla="*/ 36 w 186"/>
                  <a:gd name="T29" fmla="*/ 0 h 353"/>
                  <a:gd name="T30" fmla="*/ 36 w 186"/>
                  <a:gd name="T31" fmla="*/ 0 h 353"/>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86"/>
                  <a:gd name="T49" fmla="*/ 0 h 353"/>
                  <a:gd name="T50" fmla="*/ 186 w 186"/>
                  <a:gd name="T51" fmla="*/ 353 h 353"/>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86" h="353">
                    <a:moveTo>
                      <a:pt x="36" y="0"/>
                    </a:moveTo>
                    <a:lnTo>
                      <a:pt x="54" y="18"/>
                    </a:lnTo>
                    <a:lnTo>
                      <a:pt x="24" y="30"/>
                    </a:lnTo>
                    <a:lnTo>
                      <a:pt x="18" y="66"/>
                    </a:lnTo>
                    <a:lnTo>
                      <a:pt x="42" y="114"/>
                    </a:lnTo>
                    <a:lnTo>
                      <a:pt x="48" y="162"/>
                    </a:lnTo>
                    <a:lnTo>
                      <a:pt x="0" y="353"/>
                    </a:lnTo>
                    <a:lnTo>
                      <a:pt x="54" y="233"/>
                    </a:lnTo>
                    <a:lnTo>
                      <a:pt x="84" y="216"/>
                    </a:lnTo>
                    <a:lnTo>
                      <a:pt x="126" y="126"/>
                    </a:lnTo>
                    <a:lnTo>
                      <a:pt x="144" y="120"/>
                    </a:lnTo>
                    <a:lnTo>
                      <a:pt x="144" y="90"/>
                    </a:lnTo>
                    <a:lnTo>
                      <a:pt x="186" y="66"/>
                    </a:lnTo>
                    <a:lnTo>
                      <a:pt x="162" y="60"/>
                    </a:lnTo>
                    <a:lnTo>
                      <a:pt x="36" y="0"/>
                    </a:lnTo>
                    <a:close/>
                  </a:path>
                </a:pathLst>
              </a:custGeom>
              <a:solidFill>
                <a:schemeClr val="bg2"/>
              </a:solidFill>
              <a:ln w="9525">
                <a:noFill/>
                <a:round/>
                <a:headEnd/>
                <a:tailEnd/>
              </a:ln>
            </p:spPr>
            <p:txBody>
              <a:bodyPr/>
              <a:lstStyle/>
              <a:p>
                <a:endParaRPr lang="fa-IR"/>
              </a:p>
            </p:txBody>
          </p:sp>
          <p:sp>
            <p:nvSpPr>
              <p:cNvPr id="3089" name="Freeform 10"/>
              <p:cNvSpPr>
                <a:spLocks/>
              </p:cNvSpPr>
              <p:nvPr/>
            </p:nvSpPr>
            <p:spPr bwMode="ltGray">
              <a:xfrm>
                <a:off x="3030" y="3893"/>
                <a:ext cx="378" cy="271"/>
              </a:xfrm>
              <a:custGeom>
                <a:avLst/>
                <a:gdLst>
                  <a:gd name="T0" fmla="*/ 18 w 378"/>
                  <a:gd name="T1" fmla="*/ 0 h 271"/>
                  <a:gd name="T2" fmla="*/ 12 w 378"/>
                  <a:gd name="T3" fmla="*/ 13 h 271"/>
                  <a:gd name="T4" fmla="*/ 0 w 378"/>
                  <a:gd name="T5" fmla="*/ 40 h 271"/>
                  <a:gd name="T6" fmla="*/ 60 w 378"/>
                  <a:gd name="T7" fmla="*/ 121 h 271"/>
                  <a:gd name="T8" fmla="*/ 310 w 378"/>
                  <a:gd name="T9" fmla="*/ 271 h 271"/>
                  <a:gd name="T10" fmla="*/ 290 w 378"/>
                  <a:gd name="T11" fmla="*/ 139 h 271"/>
                  <a:gd name="T12" fmla="*/ 378 w 378"/>
                  <a:gd name="T13" fmla="*/ 76 h 271"/>
                  <a:gd name="T14" fmla="*/ 251 w 378"/>
                  <a:gd name="T15" fmla="*/ 94 h 271"/>
                  <a:gd name="T16" fmla="*/ 90 w 378"/>
                  <a:gd name="T17" fmla="*/ 54 h 271"/>
                  <a:gd name="T18" fmla="*/ 18 w 378"/>
                  <a:gd name="T19" fmla="*/ 0 h 271"/>
                  <a:gd name="T20" fmla="*/ 18 w 378"/>
                  <a:gd name="T21" fmla="*/ 0 h 27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378"/>
                  <a:gd name="T34" fmla="*/ 0 h 271"/>
                  <a:gd name="T35" fmla="*/ 378 w 378"/>
                  <a:gd name="T36" fmla="*/ 271 h 271"/>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378" h="271">
                    <a:moveTo>
                      <a:pt x="18" y="0"/>
                    </a:moveTo>
                    <a:lnTo>
                      <a:pt x="12" y="13"/>
                    </a:lnTo>
                    <a:lnTo>
                      <a:pt x="0" y="40"/>
                    </a:lnTo>
                    <a:lnTo>
                      <a:pt x="60" y="121"/>
                    </a:lnTo>
                    <a:lnTo>
                      <a:pt x="310" y="271"/>
                    </a:lnTo>
                    <a:lnTo>
                      <a:pt x="290" y="139"/>
                    </a:lnTo>
                    <a:lnTo>
                      <a:pt x="378" y="76"/>
                    </a:lnTo>
                    <a:lnTo>
                      <a:pt x="251" y="94"/>
                    </a:lnTo>
                    <a:lnTo>
                      <a:pt x="90" y="54"/>
                    </a:lnTo>
                    <a:lnTo>
                      <a:pt x="18" y="0"/>
                    </a:lnTo>
                    <a:close/>
                  </a:path>
                </a:pathLst>
              </a:custGeom>
              <a:solidFill>
                <a:schemeClr val="bg2"/>
              </a:solidFill>
              <a:ln w="9525">
                <a:noFill/>
                <a:round/>
                <a:headEnd/>
                <a:tailEnd/>
              </a:ln>
            </p:spPr>
            <p:txBody>
              <a:bodyPr/>
              <a:lstStyle/>
              <a:p>
                <a:endParaRPr lang="fa-IR"/>
              </a:p>
            </p:txBody>
          </p:sp>
          <p:sp>
            <p:nvSpPr>
              <p:cNvPr id="3090" name="Freeform 11"/>
              <p:cNvSpPr>
                <a:spLocks/>
              </p:cNvSpPr>
              <p:nvPr/>
            </p:nvSpPr>
            <p:spPr bwMode="ltGray">
              <a:xfrm>
                <a:off x="3628" y="3866"/>
                <a:ext cx="155" cy="74"/>
              </a:xfrm>
              <a:custGeom>
                <a:avLst/>
                <a:gdLst>
                  <a:gd name="T0" fmla="*/ 114 w 155"/>
                  <a:gd name="T1" fmla="*/ 0 h 66"/>
                  <a:gd name="T2" fmla="*/ 0 w 155"/>
                  <a:gd name="T3" fmla="*/ 0 h 66"/>
                  <a:gd name="T4" fmla="*/ 0 w 155"/>
                  <a:gd name="T5" fmla="*/ 0 h 66"/>
                  <a:gd name="T6" fmla="*/ 6 w 155"/>
                  <a:gd name="T7" fmla="*/ 7 h 66"/>
                  <a:gd name="T8" fmla="*/ 6 w 155"/>
                  <a:gd name="T9" fmla="*/ 20 h 66"/>
                  <a:gd name="T10" fmla="*/ 0 w 155"/>
                  <a:gd name="T11" fmla="*/ 27 h 66"/>
                  <a:gd name="T12" fmla="*/ 78 w 155"/>
                  <a:gd name="T13" fmla="*/ 67 h 66"/>
                  <a:gd name="T14" fmla="*/ 96 w 155"/>
                  <a:gd name="T15" fmla="*/ 47 h 66"/>
                  <a:gd name="T16" fmla="*/ 155 w 155"/>
                  <a:gd name="T17" fmla="*/ 74 h 66"/>
                  <a:gd name="T18" fmla="*/ 126 w 155"/>
                  <a:gd name="T19" fmla="*/ 27 h 66"/>
                  <a:gd name="T20" fmla="*/ 149 w 155"/>
                  <a:gd name="T21" fmla="*/ 0 h 66"/>
                  <a:gd name="T22" fmla="*/ 114 w 155"/>
                  <a:gd name="T23" fmla="*/ 0 h 66"/>
                  <a:gd name="T24" fmla="*/ 114 w 155"/>
                  <a:gd name="T25" fmla="*/ 0 h 6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55"/>
                  <a:gd name="T40" fmla="*/ 0 h 66"/>
                  <a:gd name="T41" fmla="*/ 155 w 155"/>
                  <a:gd name="T42" fmla="*/ 66 h 6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55" h="66">
                    <a:moveTo>
                      <a:pt x="114" y="0"/>
                    </a:moveTo>
                    <a:lnTo>
                      <a:pt x="0" y="0"/>
                    </a:lnTo>
                    <a:lnTo>
                      <a:pt x="6" y="6"/>
                    </a:lnTo>
                    <a:lnTo>
                      <a:pt x="6" y="18"/>
                    </a:lnTo>
                    <a:lnTo>
                      <a:pt x="0" y="24"/>
                    </a:lnTo>
                    <a:lnTo>
                      <a:pt x="78" y="60"/>
                    </a:lnTo>
                    <a:lnTo>
                      <a:pt x="96" y="42"/>
                    </a:lnTo>
                    <a:lnTo>
                      <a:pt x="155" y="66"/>
                    </a:lnTo>
                    <a:lnTo>
                      <a:pt x="126" y="24"/>
                    </a:lnTo>
                    <a:lnTo>
                      <a:pt x="149" y="0"/>
                    </a:lnTo>
                    <a:lnTo>
                      <a:pt x="114" y="0"/>
                    </a:lnTo>
                    <a:close/>
                  </a:path>
                </a:pathLst>
              </a:custGeom>
              <a:solidFill>
                <a:schemeClr val="bg2"/>
              </a:solidFill>
              <a:ln w="9525">
                <a:noFill/>
                <a:round/>
                <a:headEnd/>
                <a:tailEnd/>
              </a:ln>
            </p:spPr>
            <p:txBody>
              <a:bodyPr/>
              <a:lstStyle/>
              <a:p>
                <a:endParaRPr lang="fa-IR"/>
              </a:p>
            </p:txBody>
          </p:sp>
          <p:sp>
            <p:nvSpPr>
              <p:cNvPr id="3091" name="Freeform 12"/>
              <p:cNvSpPr>
                <a:spLocks/>
              </p:cNvSpPr>
              <p:nvPr/>
            </p:nvSpPr>
            <p:spPr bwMode="ltGray">
              <a:xfrm>
                <a:off x="2486" y="3859"/>
                <a:ext cx="42" cy="81"/>
              </a:xfrm>
              <a:custGeom>
                <a:avLst/>
                <a:gdLst>
                  <a:gd name="T0" fmla="*/ 6 w 42"/>
                  <a:gd name="T1" fmla="*/ 41 h 72"/>
                  <a:gd name="T2" fmla="*/ 0 w 42"/>
                  <a:gd name="T3" fmla="*/ 20 h 72"/>
                  <a:gd name="T4" fmla="*/ 12 w 42"/>
                  <a:gd name="T5" fmla="*/ 7 h 72"/>
                  <a:gd name="T6" fmla="*/ 0 w 42"/>
                  <a:gd name="T7" fmla="*/ 7 h 72"/>
                  <a:gd name="T8" fmla="*/ 12 w 42"/>
                  <a:gd name="T9" fmla="*/ 7 h 72"/>
                  <a:gd name="T10" fmla="*/ 24 w 42"/>
                  <a:gd name="T11" fmla="*/ 7 h 72"/>
                  <a:gd name="T12" fmla="*/ 36 w 42"/>
                  <a:gd name="T13" fmla="*/ 7 h 72"/>
                  <a:gd name="T14" fmla="*/ 42 w 42"/>
                  <a:gd name="T15" fmla="*/ 0 h 72"/>
                  <a:gd name="T16" fmla="*/ 30 w 42"/>
                  <a:gd name="T17" fmla="*/ 20 h 72"/>
                  <a:gd name="T18" fmla="*/ 42 w 42"/>
                  <a:gd name="T19" fmla="*/ 54 h 72"/>
                  <a:gd name="T20" fmla="*/ 12 w 42"/>
                  <a:gd name="T21" fmla="*/ 81 h 72"/>
                  <a:gd name="T22" fmla="*/ 6 w 42"/>
                  <a:gd name="T23" fmla="*/ 41 h 72"/>
                  <a:gd name="T24" fmla="*/ 6 w 42"/>
                  <a:gd name="T25" fmla="*/ 41 h 7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42"/>
                  <a:gd name="T40" fmla="*/ 0 h 72"/>
                  <a:gd name="T41" fmla="*/ 42 w 42"/>
                  <a:gd name="T42" fmla="*/ 72 h 7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42" h="72">
                    <a:moveTo>
                      <a:pt x="6" y="36"/>
                    </a:moveTo>
                    <a:lnTo>
                      <a:pt x="0" y="18"/>
                    </a:lnTo>
                    <a:lnTo>
                      <a:pt x="12" y="6"/>
                    </a:lnTo>
                    <a:lnTo>
                      <a:pt x="0" y="6"/>
                    </a:lnTo>
                    <a:lnTo>
                      <a:pt x="12" y="6"/>
                    </a:lnTo>
                    <a:lnTo>
                      <a:pt x="24" y="6"/>
                    </a:lnTo>
                    <a:lnTo>
                      <a:pt x="36" y="6"/>
                    </a:lnTo>
                    <a:lnTo>
                      <a:pt x="42" y="0"/>
                    </a:lnTo>
                    <a:lnTo>
                      <a:pt x="30" y="18"/>
                    </a:lnTo>
                    <a:lnTo>
                      <a:pt x="42" y="48"/>
                    </a:lnTo>
                    <a:lnTo>
                      <a:pt x="12" y="72"/>
                    </a:lnTo>
                    <a:lnTo>
                      <a:pt x="6" y="36"/>
                    </a:lnTo>
                    <a:close/>
                  </a:path>
                </a:pathLst>
              </a:custGeom>
              <a:solidFill>
                <a:schemeClr val="bg2"/>
              </a:solidFill>
              <a:ln w="9525">
                <a:noFill/>
                <a:round/>
                <a:headEnd/>
                <a:tailEnd/>
              </a:ln>
            </p:spPr>
            <p:txBody>
              <a:bodyPr/>
              <a:lstStyle/>
              <a:p>
                <a:endParaRPr lang="fa-IR"/>
              </a:p>
            </p:txBody>
          </p:sp>
        </p:grpSp>
        <p:sp>
          <p:nvSpPr>
            <p:cNvPr id="37901" name="Freeform 13"/>
            <p:cNvSpPr>
              <a:spLocks/>
            </p:cNvSpPr>
            <p:nvPr/>
          </p:nvSpPr>
          <p:spPr bwMode="ltGray">
            <a:xfrm>
              <a:off x="0" y="3792"/>
              <a:ext cx="3976" cy="535"/>
            </a:xfrm>
            <a:custGeom>
              <a:avLst/>
              <a:gdLst/>
              <a:ahLst/>
              <a:cxnLst>
                <a:cxn ang="0">
                  <a:pos x="3976" y="527"/>
                </a:cxn>
                <a:cxn ang="0">
                  <a:pos x="3970" y="527"/>
                </a:cxn>
                <a:cxn ang="0">
                  <a:pos x="3844" y="509"/>
                </a:cxn>
                <a:cxn ang="0">
                  <a:pos x="2487" y="305"/>
                </a:cxn>
                <a:cxn ang="0">
                  <a:pos x="2039" y="36"/>
                </a:cxn>
                <a:cxn ang="0">
                  <a:pos x="1907" y="24"/>
                </a:cxn>
                <a:cxn ang="0">
                  <a:pos x="1883" y="54"/>
                </a:cxn>
                <a:cxn ang="0">
                  <a:pos x="1859" y="54"/>
                </a:cxn>
                <a:cxn ang="0">
                  <a:pos x="1830" y="30"/>
                </a:cxn>
                <a:cxn ang="0">
                  <a:pos x="1704" y="102"/>
                </a:cxn>
                <a:cxn ang="0">
                  <a:pos x="1608" y="126"/>
                </a:cxn>
                <a:cxn ang="0">
                  <a:pos x="1561" y="132"/>
                </a:cxn>
                <a:cxn ang="0">
                  <a:pos x="1495" y="102"/>
                </a:cxn>
                <a:cxn ang="0">
                  <a:pos x="1357" y="126"/>
                </a:cxn>
                <a:cxn ang="0">
                  <a:pos x="1285" y="24"/>
                </a:cxn>
                <a:cxn ang="0">
                  <a:pos x="1280" y="18"/>
                </a:cxn>
                <a:cxn ang="0">
                  <a:pos x="1262" y="12"/>
                </a:cxn>
                <a:cxn ang="0">
                  <a:pos x="1238" y="6"/>
                </a:cxn>
                <a:cxn ang="0">
                  <a:pos x="1220" y="0"/>
                </a:cxn>
                <a:cxn ang="0">
                  <a:pos x="1196" y="0"/>
                </a:cxn>
                <a:cxn ang="0">
                  <a:pos x="1166" y="0"/>
                </a:cxn>
                <a:cxn ang="0">
                  <a:pos x="1142" y="0"/>
                </a:cxn>
                <a:cxn ang="0">
                  <a:pos x="1136" y="0"/>
                </a:cxn>
                <a:cxn ang="0">
                  <a:pos x="1130" y="0"/>
                </a:cxn>
                <a:cxn ang="0">
                  <a:pos x="1124" y="6"/>
                </a:cxn>
                <a:cxn ang="0">
                  <a:pos x="1118" y="12"/>
                </a:cxn>
                <a:cxn ang="0">
                  <a:pos x="1100" y="18"/>
                </a:cxn>
                <a:cxn ang="0">
                  <a:pos x="1088" y="18"/>
                </a:cxn>
                <a:cxn ang="0">
                  <a:pos x="1070" y="24"/>
                </a:cxn>
                <a:cxn ang="0">
                  <a:pos x="1052" y="30"/>
                </a:cxn>
                <a:cxn ang="0">
                  <a:pos x="1034" y="36"/>
                </a:cxn>
                <a:cxn ang="0">
                  <a:pos x="1028" y="42"/>
                </a:cxn>
                <a:cxn ang="0">
                  <a:pos x="969" y="60"/>
                </a:cxn>
                <a:cxn ang="0">
                  <a:pos x="921" y="72"/>
                </a:cxn>
                <a:cxn ang="0">
                  <a:pos x="855" y="48"/>
                </a:cxn>
                <a:cxn ang="0">
                  <a:pos x="825" y="48"/>
                </a:cxn>
                <a:cxn ang="0">
                  <a:pos x="759" y="72"/>
                </a:cxn>
                <a:cxn ang="0">
                  <a:pos x="735" y="72"/>
                </a:cxn>
                <a:cxn ang="0">
                  <a:pos x="706" y="60"/>
                </a:cxn>
                <a:cxn ang="0">
                  <a:pos x="640" y="60"/>
                </a:cxn>
                <a:cxn ang="0">
                  <a:pos x="544" y="72"/>
                </a:cxn>
                <a:cxn ang="0">
                  <a:pos x="389" y="18"/>
                </a:cxn>
                <a:cxn ang="0">
                  <a:pos x="323" y="60"/>
                </a:cxn>
                <a:cxn ang="0">
                  <a:pos x="317" y="60"/>
                </a:cxn>
                <a:cxn ang="0">
                  <a:pos x="305" y="72"/>
                </a:cxn>
                <a:cxn ang="0">
                  <a:pos x="287" y="78"/>
                </a:cxn>
                <a:cxn ang="0">
                  <a:pos x="263" y="90"/>
                </a:cxn>
                <a:cxn ang="0">
                  <a:pos x="203" y="120"/>
                </a:cxn>
                <a:cxn ang="0">
                  <a:pos x="149" y="150"/>
                </a:cxn>
                <a:cxn ang="0">
                  <a:pos x="78" y="168"/>
                </a:cxn>
                <a:cxn ang="0">
                  <a:pos x="0" y="180"/>
                </a:cxn>
                <a:cxn ang="0">
                  <a:pos x="0" y="527"/>
                </a:cxn>
                <a:cxn ang="0">
                  <a:pos x="1010" y="527"/>
                </a:cxn>
                <a:cxn ang="0">
                  <a:pos x="3725" y="527"/>
                </a:cxn>
                <a:cxn ang="0">
                  <a:pos x="3976" y="527"/>
                </a:cxn>
                <a:cxn ang="0">
                  <a:pos x="3976" y="527"/>
                </a:cxn>
              </a:cxnLst>
              <a:rect l="0" t="0" r="r" b="b"/>
              <a:pathLst>
                <a:path w="3976" h="527">
                  <a:moveTo>
                    <a:pt x="3976" y="527"/>
                  </a:moveTo>
                  <a:lnTo>
                    <a:pt x="3970" y="527"/>
                  </a:lnTo>
                  <a:lnTo>
                    <a:pt x="3844" y="509"/>
                  </a:lnTo>
                  <a:lnTo>
                    <a:pt x="2487" y="305"/>
                  </a:lnTo>
                  <a:lnTo>
                    <a:pt x="2039" y="36"/>
                  </a:lnTo>
                  <a:lnTo>
                    <a:pt x="1907" y="24"/>
                  </a:lnTo>
                  <a:lnTo>
                    <a:pt x="1883" y="54"/>
                  </a:lnTo>
                  <a:lnTo>
                    <a:pt x="1859" y="54"/>
                  </a:lnTo>
                  <a:lnTo>
                    <a:pt x="1830" y="30"/>
                  </a:lnTo>
                  <a:lnTo>
                    <a:pt x="1704" y="102"/>
                  </a:lnTo>
                  <a:lnTo>
                    <a:pt x="1608" y="126"/>
                  </a:lnTo>
                  <a:lnTo>
                    <a:pt x="1561" y="132"/>
                  </a:lnTo>
                  <a:lnTo>
                    <a:pt x="1495" y="102"/>
                  </a:lnTo>
                  <a:lnTo>
                    <a:pt x="1357" y="126"/>
                  </a:lnTo>
                  <a:lnTo>
                    <a:pt x="1285" y="24"/>
                  </a:lnTo>
                  <a:lnTo>
                    <a:pt x="1280" y="18"/>
                  </a:lnTo>
                  <a:lnTo>
                    <a:pt x="1262" y="12"/>
                  </a:lnTo>
                  <a:lnTo>
                    <a:pt x="1238" y="6"/>
                  </a:lnTo>
                  <a:lnTo>
                    <a:pt x="1220" y="0"/>
                  </a:lnTo>
                  <a:lnTo>
                    <a:pt x="1196" y="0"/>
                  </a:lnTo>
                  <a:lnTo>
                    <a:pt x="1166" y="0"/>
                  </a:lnTo>
                  <a:lnTo>
                    <a:pt x="1142" y="0"/>
                  </a:lnTo>
                  <a:lnTo>
                    <a:pt x="1136" y="0"/>
                  </a:lnTo>
                  <a:lnTo>
                    <a:pt x="1130" y="0"/>
                  </a:lnTo>
                  <a:lnTo>
                    <a:pt x="1124" y="6"/>
                  </a:lnTo>
                  <a:lnTo>
                    <a:pt x="1118" y="12"/>
                  </a:lnTo>
                  <a:lnTo>
                    <a:pt x="1100" y="18"/>
                  </a:lnTo>
                  <a:lnTo>
                    <a:pt x="1088" y="18"/>
                  </a:lnTo>
                  <a:lnTo>
                    <a:pt x="1070" y="24"/>
                  </a:lnTo>
                  <a:lnTo>
                    <a:pt x="1052" y="30"/>
                  </a:lnTo>
                  <a:lnTo>
                    <a:pt x="1034" y="36"/>
                  </a:lnTo>
                  <a:lnTo>
                    <a:pt x="1028" y="42"/>
                  </a:lnTo>
                  <a:lnTo>
                    <a:pt x="969" y="60"/>
                  </a:lnTo>
                  <a:lnTo>
                    <a:pt x="921" y="72"/>
                  </a:lnTo>
                  <a:lnTo>
                    <a:pt x="855" y="48"/>
                  </a:lnTo>
                  <a:lnTo>
                    <a:pt x="825" y="48"/>
                  </a:lnTo>
                  <a:lnTo>
                    <a:pt x="759" y="72"/>
                  </a:lnTo>
                  <a:lnTo>
                    <a:pt x="735" y="72"/>
                  </a:lnTo>
                  <a:lnTo>
                    <a:pt x="706" y="60"/>
                  </a:lnTo>
                  <a:lnTo>
                    <a:pt x="640" y="60"/>
                  </a:lnTo>
                  <a:lnTo>
                    <a:pt x="544" y="72"/>
                  </a:lnTo>
                  <a:lnTo>
                    <a:pt x="389" y="18"/>
                  </a:lnTo>
                  <a:lnTo>
                    <a:pt x="323" y="60"/>
                  </a:lnTo>
                  <a:lnTo>
                    <a:pt x="317" y="60"/>
                  </a:lnTo>
                  <a:lnTo>
                    <a:pt x="305" y="72"/>
                  </a:lnTo>
                  <a:lnTo>
                    <a:pt x="287" y="78"/>
                  </a:lnTo>
                  <a:lnTo>
                    <a:pt x="263" y="90"/>
                  </a:lnTo>
                  <a:lnTo>
                    <a:pt x="203" y="120"/>
                  </a:lnTo>
                  <a:lnTo>
                    <a:pt x="149" y="150"/>
                  </a:lnTo>
                  <a:lnTo>
                    <a:pt x="78" y="168"/>
                  </a:lnTo>
                  <a:lnTo>
                    <a:pt x="0" y="180"/>
                  </a:lnTo>
                  <a:lnTo>
                    <a:pt x="0" y="527"/>
                  </a:lnTo>
                  <a:lnTo>
                    <a:pt x="1010" y="527"/>
                  </a:lnTo>
                  <a:lnTo>
                    <a:pt x="3725" y="527"/>
                  </a:lnTo>
                  <a:lnTo>
                    <a:pt x="3976" y="527"/>
                  </a:lnTo>
                  <a:lnTo>
                    <a:pt x="3976" y="527"/>
                  </a:lnTo>
                  <a:close/>
                </a:path>
              </a:pathLst>
            </a:custGeom>
            <a:gradFill rotWithShape="0">
              <a:gsLst>
                <a:gs pos="0">
                  <a:schemeClr val="bg2">
                    <a:gamma/>
                    <a:tint val="75686"/>
                    <a:invGamma/>
                  </a:schemeClr>
                </a:gs>
                <a:gs pos="100000">
                  <a:schemeClr val="bg2"/>
                </a:gs>
              </a:gsLst>
              <a:lin ang="5400000" scaled="1"/>
            </a:gradFill>
            <a:ln w="9525">
              <a:noFill/>
              <a:round/>
              <a:headEnd/>
              <a:tailEnd/>
            </a:ln>
          </p:spPr>
          <p:txBody>
            <a:bodyPr/>
            <a:lstStyle/>
            <a:p>
              <a:pPr>
                <a:defRPr/>
              </a:pPr>
              <a:endParaRPr lang="en-US"/>
            </a:p>
          </p:txBody>
        </p:sp>
      </p:grpSp>
      <p:grpSp>
        <p:nvGrpSpPr>
          <p:cNvPr id="3076" name="Group 14"/>
          <p:cNvGrpSpPr>
            <a:grpSpLocks/>
          </p:cNvGrpSpPr>
          <p:nvPr/>
        </p:nvGrpSpPr>
        <p:grpSpPr bwMode="auto">
          <a:xfrm>
            <a:off x="627063" y="6002338"/>
            <a:ext cx="5684837" cy="849312"/>
            <a:chOff x="395" y="3793"/>
            <a:chExt cx="3581" cy="535"/>
          </a:xfrm>
        </p:grpSpPr>
        <p:sp>
          <p:nvSpPr>
            <p:cNvPr id="3078" name="Freeform 15"/>
            <p:cNvSpPr>
              <a:spLocks/>
            </p:cNvSpPr>
            <p:nvPr/>
          </p:nvSpPr>
          <p:spPr bwMode="auto">
            <a:xfrm>
              <a:off x="1196" y="3793"/>
              <a:ext cx="365" cy="291"/>
            </a:xfrm>
            <a:custGeom>
              <a:avLst/>
              <a:gdLst>
                <a:gd name="T0" fmla="*/ 24 w 365"/>
                <a:gd name="T1" fmla="*/ 24 h 287"/>
                <a:gd name="T2" fmla="*/ 0 w 365"/>
                <a:gd name="T3" fmla="*/ 61 h 287"/>
                <a:gd name="T4" fmla="*/ 66 w 365"/>
                <a:gd name="T5" fmla="*/ 110 h 287"/>
                <a:gd name="T6" fmla="*/ 143 w 365"/>
                <a:gd name="T7" fmla="*/ 183 h 287"/>
                <a:gd name="T8" fmla="*/ 191 w 365"/>
                <a:gd name="T9" fmla="*/ 170 h 287"/>
                <a:gd name="T10" fmla="*/ 341 w 365"/>
                <a:gd name="T11" fmla="*/ 291 h 287"/>
                <a:gd name="T12" fmla="*/ 305 w 365"/>
                <a:gd name="T13" fmla="*/ 176 h 287"/>
                <a:gd name="T14" fmla="*/ 365 w 365"/>
                <a:gd name="T15" fmla="*/ 134 h 287"/>
                <a:gd name="T16" fmla="*/ 359 w 365"/>
                <a:gd name="T17" fmla="*/ 128 h 287"/>
                <a:gd name="T18" fmla="*/ 335 w 365"/>
                <a:gd name="T19" fmla="*/ 116 h 287"/>
                <a:gd name="T20" fmla="*/ 299 w 365"/>
                <a:gd name="T21" fmla="*/ 91 h 287"/>
                <a:gd name="T22" fmla="*/ 257 w 365"/>
                <a:gd name="T23" fmla="*/ 73 h 287"/>
                <a:gd name="T24" fmla="*/ 215 w 365"/>
                <a:gd name="T25" fmla="*/ 55 h 287"/>
                <a:gd name="T26" fmla="*/ 173 w 365"/>
                <a:gd name="T27" fmla="*/ 37 h 287"/>
                <a:gd name="T28" fmla="*/ 143 w 365"/>
                <a:gd name="T29" fmla="*/ 24 h 287"/>
                <a:gd name="T30" fmla="*/ 131 w 365"/>
                <a:gd name="T31" fmla="*/ 18 h 287"/>
                <a:gd name="T32" fmla="*/ 107 w 365"/>
                <a:gd name="T33" fmla="*/ 18 h 287"/>
                <a:gd name="T34" fmla="*/ 95 w 365"/>
                <a:gd name="T35" fmla="*/ 18 h 287"/>
                <a:gd name="T36" fmla="*/ 72 w 365"/>
                <a:gd name="T37" fmla="*/ 12 h 287"/>
                <a:gd name="T38" fmla="*/ 66 w 365"/>
                <a:gd name="T39" fmla="*/ 12 h 287"/>
                <a:gd name="T40" fmla="*/ 54 w 365"/>
                <a:gd name="T41" fmla="*/ 6 h 287"/>
                <a:gd name="T42" fmla="*/ 42 w 365"/>
                <a:gd name="T43" fmla="*/ 0 h 287"/>
                <a:gd name="T44" fmla="*/ 30 w 365"/>
                <a:gd name="T45" fmla="*/ 0 h 287"/>
                <a:gd name="T46" fmla="*/ 24 w 365"/>
                <a:gd name="T47" fmla="*/ 24 h 287"/>
                <a:gd name="T48" fmla="*/ 24 w 365"/>
                <a:gd name="T49" fmla="*/ 24 h 287"/>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365"/>
                <a:gd name="T76" fmla="*/ 0 h 287"/>
                <a:gd name="T77" fmla="*/ 365 w 365"/>
                <a:gd name="T78" fmla="*/ 287 h 287"/>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365" h="287">
                  <a:moveTo>
                    <a:pt x="24" y="24"/>
                  </a:moveTo>
                  <a:lnTo>
                    <a:pt x="0" y="60"/>
                  </a:lnTo>
                  <a:lnTo>
                    <a:pt x="66" y="108"/>
                  </a:lnTo>
                  <a:lnTo>
                    <a:pt x="143" y="180"/>
                  </a:lnTo>
                  <a:lnTo>
                    <a:pt x="191" y="168"/>
                  </a:lnTo>
                  <a:lnTo>
                    <a:pt x="341" y="287"/>
                  </a:lnTo>
                  <a:lnTo>
                    <a:pt x="305" y="174"/>
                  </a:lnTo>
                  <a:lnTo>
                    <a:pt x="365" y="132"/>
                  </a:lnTo>
                  <a:lnTo>
                    <a:pt x="359" y="126"/>
                  </a:lnTo>
                  <a:lnTo>
                    <a:pt x="335" y="114"/>
                  </a:lnTo>
                  <a:lnTo>
                    <a:pt x="299" y="90"/>
                  </a:lnTo>
                  <a:lnTo>
                    <a:pt x="257" y="72"/>
                  </a:lnTo>
                  <a:lnTo>
                    <a:pt x="215" y="54"/>
                  </a:lnTo>
                  <a:lnTo>
                    <a:pt x="173" y="36"/>
                  </a:lnTo>
                  <a:lnTo>
                    <a:pt x="143" y="24"/>
                  </a:lnTo>
                  <a:lnTo>
                    <a:pt x="131" y="18"/>
                  </a:lnTo>
                  <a:lnTo>
                    <a:pt x="107" y="18"/>
                  </a:lnTo>
                  <a:lnTo>
                    <a:pt x="95" y="18"/>
                  </a:lnTo>
                  <a:lnTo>
                    <a:pt x="72" y="12"/>
                  </a:lnTo>
                  <a:lnTo>
                    <a:pt x="66" y="12"/>
                  </a:lnTo>
                  <a:lnTo>
                    <a:pt x="54" y="6"/>
                  </a:lnTo>
                  <a:lnTo>
                    <a:pt x="42" y="0"/>
                  </a:lnTo>
                  <a:lnTo>
                    <a:pt x="30" y="0"/>
                  </a:lnTo>
                  <a:lnTo>
                    <a:pt x="24" y="24"/>
                  </a:lnTo>
                  <a:close/>
                </a:path>
              </a:pathLst>
            </a:custGeom>
            <a:solidFill>
              <a:schemeClr val="bg2"/>
            </a:solidFill>
            <a:ln w="9525">
              <a:noFill/>
              <a:round/>
              <a:headEnd/>
              <a:tailEnd/>
            </a:ln>
          </p:spPr>
          <p:txBody>
            <a:bodyPr/>
            <a:lstStyle/>
            <a:p>
              <a:endParaRPr lang="fa-IR"/>
            </a:p>
          </p:txBody>
        </p:sp>
        <p:sp>
          <p:nvSpPr>
            <p:cNvPr id="3079" name="Freeform 16"/>
            <p:cNvSpPr>
              <a:spLocks/>
            </p:cNvSpPr>
            <p:nvPr/>
          </p:nvSpPr>
          <p:spPr bwMode="auto">
            <a:xfrm>
              <a:off x="1943" y="3829"/>
              <a:ext cx="2033" cy="499"/>
            </a:xfrm>
            <a:custGeom>
              <a:avLst/>
              <a:gdLst>
                <a:gd name="T0" fmla="*/ 186 w 2033"/>
                <a:gd name="T1" fmla="*/ 18 h 499"/>
                <a:gd name="T2" fmla="*/ 138 w 2033"/>
                <a:gd name="T3" fmla="*/ 6 h 499"/>
                <a:gd name="T4" fmla="*/ 96 w 2033"/>
                <a:gd name="T5" fmla="*/ 0 h 499"/>
                <a:gd name="T6" fmla="*/ 36 w 2033"/>
                <a:gd name="T7" fmla="*/ 0 h 499"/>
                <a:gd name="T8" fmla="*/ 12 w 2033"/>
                <a:gd name="T9" fmla="*/ 25 h 499"/>
                <a:gd name="T10" fmla="*/ 0 w 2033"/>
                <a:gd name="T11" fmla="*/ 128 h 499"/>
                <a:gd name="T12" fmla="*/ 60 w 2033"/>
                <a:gd name="T13" fmla="*/ 104 h 499"/>
                <a:gd name="T14" fmla="*/ 90 w 2033"/>
                <a:gd name="T15" fmla="*/ 134 h 499"/>
                <a:gd name="T16" fmla="*/ 150 w 2033"/>
                <a:gd name="T17" fmla="*/ 153 h 499"/>
                <a:gd name="T18" fmla="*/ 209 w 2033"/>
                <a:gd name="T19" fmla="*/ 273 h 499"/>
                <a:gd name="T20" fmla="*/ 401 w 2033"/>
                <a:gd name="T21" fmla="*/ 359 h 499"/>
                <a:gd name="T22" fmla="*/ 777 w 2033"/>
                <a:gd name="T23" fmla="*/ 359 h 499"/>
                <a:gd name="T24" fmla="*/ 2033 w 2033"/>
                <a:gd name="T25" fmla="*/ 499 h 499"/>
                <a:gd name="T26" fmla="*/ 2033 w 2033"/>
                <a:gd name="T27" fmla="*/ 499 h 499"/>
                <a:gd name="T28" fmla="*/ 1991 w 2033"/>
                <a:gd name="T29" fmla="*/ 493 h 499"/>
                <a:gd name="T30" fmla="*/ 676 w 2033"/>
                <a:gd name="T31" fmla="*/ 243 h 499"/>
                <a:gd name="T32" fmla="*/ 514 w 2033"/>
                <a:gd name="T33" fmla="*/ 159 h 499"/>
                <a:gd name="T34" fmla="*/ 425 w 2033"/>
                <a:gd name="T35" fmla="*/ 110 h 499"/>
                <a:gd name="T36" fmla="*/ 365 w 2033"/>
                <a:gd name="T37" fmla="*/ 92 h 499"/>
                <a:gd name="T38" fmla="*/ 281 w 2033"/>
                <a:gd name="T39" fmla="*/ 61 h 499"/>
                <a:gd name="T40" fmla="*/ 186 w 2033"/>
                <a:gd name="T41" fmla="*/ 18 h 499"/>
                <a:gd name="T42" fmla="*/ 186 w 2033"/>
                <a:gd name="T43" fmla="*/ 18 h 499"/>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033"/>
                <a:gd name="T67" fmla="*/ 0 h 499"/>
                <a:gd name="T68" fmla="*/ 2033 w 2033"/>
                <a:gd name="T69" fmla="*/ 499 h 499"/>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033" h="499">
                  <a:moveTo>
                    <a:pt x="186" y="18"/>
                  </a:moveTo>
                  <a:lnTo>
                    <a:pt x="138" y="6"/>
                  </a:lnTo>
                  <a:lnTo>
                    <a:pt x="96" y="0"/>
                  </a:lnTo>
                  <a:lnTo>
                    <a:pt x="36" y="0"/>
                  </a:lnTo>
                  <a:lnTo>
                    <a:pt x="12" y="25"/>
                  </a:lnTo>
                  <a:lnTo>
                    <a:pt x="0" y="128"/>
                  </a:lnTo>
                  <a:lnTo>
                    <a:pt x="60" y="104"/>
                  </a:lnTo>
                  <a:lnTo>
                    <a:pt x="90" y="134"/>
                  </a:lnTo>
                  <a:lnTo>
                    <a:pt x="150" y="153"/>
                  </a:lnTo>
                  <a:lnTo>
                    <a:pt x="209" y="273"/>
                  </a:lnTo>
                  <a:lnTo>
                    <a:pt x="401" y="359"/>
                  </a:lnTo>
                  <a:lnTo>
                    <a:pt x="777" y="359"/>
                  </a:lnTo>
                  <a:lnTo>
                    <a:pt x="2033" y="499"/>
                  </a:lnTo>
                  <a:lnTo>
                    <a:pt x="1991" y="493"/>
                  </a:lnTo>
                  <a:lnTo>
                    <a:pt x="676" y="243"/>
                  </a:lnTo>
                  <a:lnTo>
                    <a:pt x="514" y="159"/>
                  </a:lnTo>
                  <a:lnTo>
                    <a:pt x="425" y="110"/>
                  </a:lnTo>
                  <a:lnTo>
                    <a:pt x="365" y="92"/>
                  </a:lnTo>
                  <a:lnTo>
                    <a:pt x="281" y="61"/>
                  </a:lnTo>
                  <a:lnTo>
                    <a:pt x="186" y="18"/>
                  </a:lnTo>
                  <a:close/>
                </a:path>
              </a:pathLst>
            </a:custGeom>
            <a:solidFill>
              <a:schemeClr val="bg2"/>
            </a:solidFill>
            <a:ln w="9525">
              <a:noFill/>
              <a:round/>
              <a:headEnd/>
              <a:tailEnd/>
            </a:ln>
          </p:spPr>
          <p:txBody>
            <a:bodyPr/>
            <a:lstStyle/>
            <a:p>
              <a:endParaRPr lang="fa-IR"/>
            </a:p>
          </p:txBody>
        </p:sp>
        <p:sp>
          <p:nvSpPr>
            <p:cNvPr id="3080" name="Freeform 17"/>
            <p:cNvSpPr>
              <a:spLocks/>
            </p:cNvSpPr>
            <p:nvPr/>
          </p:nvSpPr>
          <p:spPr bwMode="auto">
            <a:xfrm>
              <a:off x="1830" y="3823"/>
              <a:ext cx="71" cy="61"/>
            </a:xfrm>
            <a:custGeom>
              <a:avLst/>
              <a:gdLst>
                <a:gd name="T0" fmla="*/ 0 w 71"/>
                <a:gd name="T1" fmla="*/ 18 h 60"/>
                <a:gd name="T2" fmla="*/ 6 w 71"/>
                <a:gd name="T3" fmla="*/ 18 h 60"/>
                <a:gd name="T4" fmla="*/ 12 w 71"/>
                <a:gd name="T5" fmla="*/ 12 h 60"/>
                <a:gd name="T6" fmla="*/ 6 w 71"/>
                <a:gd name="T7" fmla="*/ 6 h 60"/>
                <a:gd name="T8" fmla="*/ 0 w 71"/>
                <a:gd name="T9" fmla="*/ 0 h 60"/>
                <a:gd name="T10" fmla="*/ 29 w 71"/>
                <a:gd name="T11" fmla="*/ 18 h 60"/>
                <a:gd name="T12" fmla="*/ 53 w 71"/>
                <a:gd name="T13" fmla="*/ 18 h 60"/>
                <a:gd name="T14" fmla="*/ 59 w 71"/>
                <a:gd name="T15" fmla="*/ 31 h 60"/>
                <a:gd name="T16" fmla="*/ 65 w 71"/>
                <a:gd name="T17" fmla="*/ 43 h 60"/>
                <a:gd name="T18" fmla="*/ 71 w 71"/>
                <a:gd name="T19" fmla="*/ 55 h 60"/>
                <a:gd name="T20" fmla="*/ 71 w 71"/>
                <a:gd name="T21" fmla="*/ 61 h 60"/>
                <a:gd name="T22" fmla="*/ 59 w 71"/>
                <a:gd name="T23" fmla="*/ 55 h 60"/>
                <a:gd name="T24" fmla="*/ 47 w 71"/>
                <a:gd name="T25" fmla="*/ 43 h 60"/>
                <a:gd name="T26" fmla="*/ 23 w 71"/>
                <a:gd name="T27" fmla="*/ 31 h 60"/>
                <a:gd name="T28" fmla="*/ 23 w 71"/>
                <a:gd name="T29" fmla="*/ 37 h 60"/>
                <a:gd name="T30" fmla="*/ 18 w 71"/>
                <a:gd name="T31" fmla="*/ 43 h 60"/>
                <a:gd name="T32" fmla="*/ 12 w 71"/>
                <a:gd name="T33" fmla="*/ 49 h 60"/>
                <a:gd name="T34" fmla="*/ 6 w 71"/>
                <a:gd name="T35" fmla="*/ 49 h 60"/>
                <a:gd name="T36" fmla="*/ 6 w 71"/>
                <a:gd name="T37" fmla="*/ 49 h 60"/>
                <a:gd name="T38" fmla="*/ 6 w 71"/>
                <a:gd name="T39" fmla="*/ 37 h 60"/>
                <a:gd name="T40" fmla="*/ 0 w 71"/>
                <a:gd name="T41" fmla="*/ 18 h 60"/>
                <a:gd name="T42" fmla="*/ 0 w 71"/>
                <a:gd name="T43" fmla="*/ 18 h 60"/>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71"/>
                <a:gd name="T67" fmla="*/ 0 h 60"/>
                <a:gd name="T68" fmla="*/ 71 w 71"/>
                <a:gd name="T69" fmla="*/ 60 h 60"/>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71" h="60">
                  <a:moveTo>
                    <a:pt x="0" y="18"/>
                  </a:moveTo>
                  <a:lnTo>
                    <a:pt x="6" y="18"/>
                  </a:lnTo>
                  <a:lnTo>
                    <a:pt x="12" y="12"/>
                  </a:lnTo>
                  <a:lnTo>
                    <a:pt x="6" y="6"/>
                  </a:lnTo>
                  <a:lnTo>
                    <a:pt x="0" y="0"/>
                  </a:lnTo>
                  <a:lnTo>
                    <a:pt x="29" y="18"/>
                  </a:lnTo>
                  <a:lnTo>
                    <a:pt x="53" y="18"/>
                  </a:lnTo>
                  <a:lnTo>
                    <a:pt x="59" y="30"/>
                  </a:lnTo>
                  <a:lnTo>
                    <a:pt x="65" y="42"/>
                  </a:lnTo>
                  <a:lnTo>
                    <a:pt x="71" y="54"/>
                  </a:lnTo>
                  <a:lnTo>
                    <a:pt x="71" y="60"/>
                  </a:lnTo>
                  <a:lnTo>
                    <a:pt x="59" y="54"/>
                  </a:lnTo>
                  <a:lnTo>
                    <a:pt x="47" y="42"/>
                  </a:lnTo>
                  <a:lnTo>
                    <a:pt x="23" y="30"/>
                  </a:lnTo>
                  <a:lnTo>
                    <a:pt x="23" y="36"/>
                  </a:lnTo>
                  <a:lnTo>
                    <a:pt x="18" y="42"/>
                  </a:lnTo>
                  <a:lnTo>
                    <a:pt x="12" y="48"/>
                  </a:lnTo>
                  <a:lnTo>
                    <a:pt x="6" y="48"/>
                  </a:lnTo>
                  <a:lnTo>
                    <a:pt x="6" y="36"/>
                  </a:lnTo>
                  <a:lnTo>
                    <a:pt x="0" y="18"/>
                  </a:lnTo>
                  <a:close/>
                </a:path>
              </a:pathLst>
            </a:custGeom>
            <a:solidFill>
              <a:schemeClr val="bg2"/>
            </a:solidFill>
            <a:ln w="9525">
              <a:noFill/>
              <a:round/>
              <a:headEnd/>
              <a:tailEnd/>
            </a:ln>
          </p:spPr>
          <p:txBody>
            <a:bodyPr/>
            <a:lstStyle/>
            <a:p>
              <a:endParaRPr lang="fa-IR"/>
            </a:p>
          </p:txBody>
        </p:sp>
        <p:sp>
          <p:nvSpPr>
            <p:cNvPr id="3081" name="Freeform 18"/>
            <p:cNvSpPr>
              <a:spLocks/>
            </p:cNvSpPr>
            <p:nvPr/>
          </p:nvSpPr>
          <p:spPr bwMode="auto">
            <a:xfrm>
              <a:off x="855" y="3842"/>
              <a:ext cx="161" cy="164"/>
            </a:xfrm>
            <a:custGeom>
              <a:avLst/>
              <a:gdLst>
                <a:gd name="T0" fmla="*/ 30 w 161"/>
                <a:gd name="T1" fmla="*/ 0 h 162"/>
                <a:gd name="T2" fmla="*/ 48 w 161"/>
                <a:gd name="T3" fmla="*/ 6 h 162"/>
                <a:gd name="T4" fmla="*/ 72 w 161"/>
                <a:gd name="T5" fmla="*/ 6 h 162"/>
                <a:gd name="T6" fmla="*/ 114 w 161"/>
                <a:gd name="T7" fmla="*/ 12 h 162"/>
                <a:gd name="T8" fmla="*/ 96 w 161"/>
                <a:gd name="T9" fmla="*/ 55 h 162"/>
                <a:gd name="T10" fmla="*/ 96 w 161"/>
                <a:gd name="T11" fmla="*/ 61 h 162"/>
                <a:gd name="T12" fmla="*/ 102 w 161"/>
                <a:gd name="T13" fmla="*/ 73 h 162"/>
                <a:gd name="T14" fmla="*/ 108 w 161"/>
                <a:gd name="T15" fmla="*/ 85 h 162"/>
                <a:gd name="T16" fmla="*/ 120 w 161"/>
                <a:gd name="T17" fmla="*/ 97 h 162"/>
                <a:gd name="T18" fmla="*/ 143 w 161"/>
                <a:gd name="T19" fmla="*/ 115 h 162"/>
                <a:gd name="T20" fmla="*/ 155 w 161"/>
                <a:gd name="T21" fmla="*/ 140 h 162"/>
                <a:gd name="T22" fmla="*/ 161 w 161"/>
                <a:gd name="T23" fmla="*/ 158 h 162"/>
                <a:gd name="T24" fmla="*/ 161 w 161"/>
                <a:gd name="T25" fmla="*/ 164 h 162"/>
                <a:gd name="T26" fmla="*/ 96 w 161"/>
                <a:gd name="T27" fmla="*/ 103 h 162"/>
                <a:gd name="T28" fmla="*/ 30 w 161"/>
                <a:gd name="T29" fmla="*/ 55 h 162"/>
                <a:gd name="T30" fmla="*/ 0 w 161"/>
                <a:gd name="T31" fmla="*/ 0 h 162"/>
                <a:gd name="T32" fmla="*/ 30 w 161"/>
                <a:gd name="T33" fmla="*/ 0 h 162"/>
                <a:gd name="T34" fmla="*/ 30 w 161"/>
                <a:gd name="T35" fmla="*/ 0 h 16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61"/>
                <a:gd name="T55" fmla="*/ 0 h 162"/>
                <a:gd name="T56" fmla="*/ 161 w 161"/>
                <a:gd name="T57" fmla="*/ 162 h 162"/>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61" h="162">
                  <a:moveTo>
                    <a:pt x="30" y="0"/>
                  </a:moveTo>
                  <a:lnTo>
                    <a:pt x="48" y="6"/>
                  </a:lnTo>
                  <a:lnTo>
                    <a:pt x="72" y="6"/>
                  </a:lnTo>
                  <a:lnTo>
                    <a:pt x="114" y="12"/>
                  </a:lnTo>
                  <a:lnTo>
                    <a:pt x="96" y="54"/>
                  </a:lnTo>
                  <a:lnTo>
                    <a:pt x="96" y="60"/>
                  </a:lnTo>
                  <a:lnTo>
                    <a:pt x="102" y="72"/>
                  </a:lnTo>
                  <a:lnTo>
                    <a:pt x="108" y="84"/>
                  </a:lnTo>
                  <a:lnTo>
                    <a:pt x="120" y="96"/>
                  </a:lnTo>
                  <a:lnTo>
                    <a:pt x="143" y="114"/>
                  </a:lnTo>
                  <a:lnTo>
                    <a:pt x="155" y="138"/>
                  </a:lnTo>
                  <a:lnTo>
                    <a:pt x="161" y="156"/>
                  </a:lnTo>
                  <a:lnTo>
                    <a:pt x="161" y="162"/>
                  </a:lnTo>
                  <a:lnTo>
                    <a:pt x="96" y="102"/>
                  </a:lnTo>
                  <a:lnTo>
                    <a:pt x="30" y="54"/>
                  </a:lnTo>
                  <a:lnTo>
                    <a:pt x="0" y="0"/>
                  </a:lnTo>
                  <a:lnTo>
                    <a:pt x="30" y="0"/>
                  </a:lnTo>
                  <a:close/>
                </a:path>
              </a:pathLst>
            </a:custGeom>
            <a:solidFill>
              <a:schemeClr val="bg2"/>
            </a:solidFill>
            <a:ln w="9525">
              <a:noFill/>
              <a:round/>
              <a:headEnd/>
              <a:tailEnd/>
            </a:ln>
          </p:spPr>
          <p:txBody>
            <a:bodyPr/>
            <a:lstStyle/>
            <a:p>
              <a:endParaRPr lang="fa-IR"/>
            </a:p>
          </p:txBody>
        </p:sp>
        <p:sp>
          <p:nvSpPr>
            <p:cNvPr id="3082" name="Freeform 19"/>
            <p:cNvSpPr>
              <a:spLocks/>
            </p:cNvSpPr>
            <p:nvPr/>
          </p:nvSpPr>
          <p:spPr bwMode="auto">
            <a:xfrm>
              <a:off x="706" y="3854"/>
              <a:ext cx="59" cy="61"/>
            </a:xfrm>
            <a:custGeom>
              <a:avLst/>
              <a:gdLst>
                <a:gd name="T0" fmla="*/ 59 w 59"/>
                <a:gd name="T1" fmla="*/ 6 h 60"/>
                <a:gd name="T2" fmla="*/ 41 w 59"/>
                <a:gd name="T3" fmla="*/ 31 h 60"/>
                <a:gd name="T4" fmla="*/ 41 w 59"/>
                <a:gd name="T5" fmla="*/ 37 h 60"/>
                <a:gd name="T6" fmla="*/ 47 w 59"/>
                <a:gd name="T7" fmla="*/ 43 h 60"/>
                <a:gd name="T8" fmla="*/ 53 w 59"/>
                <a:gd name="T9" fmla="*/ 55 h 60"/>
                <a:gd name="T10" fmla="*/ 53 w 59"/>
                <a:gd name="T11" fmla="*/ 61 h 60"/>
                <a:gd name="T12" fmla="*/ 47 w 59"/>
                <a:gd name="T13" fmla="*/ 55 h 60"/>
                <a:gd name="T14" fmla="*/ 35 w 59"/>
                <a:gd name="T15" fmla="*/ 49 h 60"/>
                <a:gd name="T16" fmla="*/ 23 w 59"/>
                <a:gd name="T17" fmla="*/ 37 h 60"/>
                <a:gd name="T18" fmla="*/ 17 w 59"/>
                <a:gd name="T19" fmla="*/ 31 h 60"/>
                <a:gd name="T20" fmla="*/ 0 w 59"/>
                <a:gd name="T21" fmla="*/ 0 h 60"/>
                <a:gd name="T22" fmla="*/ 59 w 59"/>
                <a:gd name="T23" fmla="*/ 6 h 60"/>
                <a:gd name="T24" fmla="*/ 59 w 59"/>
                <a:gd name="T25" fmla="*/ 6 h 6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59"/>
                <a:gd name="T40" fmla="*/ 0 h 60"/>
                <a:gd name="T41" fmla="*/ 59 w 59"/>
                <a:gd name="T42" fmla="*/ 60 h 6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59" h="60">
                  <a:moveTo>
                    <a:pt x="59" y="6"/>
                  </a:moveTo>
                  <a:lnTo>
                    <a:pt x="41" y="30"/>
                  </a:lnTo>
                  <a:lnTo>
                    <a:pt x="41" y="36"/>
                  </a:lnTo>
                  <a:lnTo>
                    <a:pt x="47" y="42"/>
                  </a:lnTo>
                  <a:lnTo>
                    <a:pt x="53" y="54"/>
                  </a:lnTo>
                  <a:lnTo>
                    <a:pt x="53" y="60"/>
                  </a:lnTo>
                  <a:lnTo>
                    <a:pt x="47" y="54"/>
                  </a:lnTo>
                  <a:lnTo>
                    <a:pt x="35" y="48"/>
                  </a:lnTo>
                  <a:lnTo>
                    <a:pt x="23" y="36"/>
                  </a:lnTo>
                  <a:lnTo>
                    <a:pt x="17" y="30"/>
                  </a:lnTo>
                  <a:lnTo>
                    <a:pt x="0" y="0"/>
                  </a:lnTo>
                  <a:lnTo>
                    <a:pt x="59" y="6"/>
                  </a:lnTo>
                  <a:close/>
                </a:path>
              </a:pathLst>
            </a:custGeom>
            <a:solidFill>
              <a:schemeClr val="bg2"/>
            </a:solidFill>
            <a:ln w="9525">
              <a:noFill/>
              <a:round/>
              <a:headEnd/>
              <a:tailEnd/>
            </a:ln>
          </p:spPr>
          <p:txBody>
            <a:bodyPr/>
            <a:lstStyle/>
            <a:p>
              <a:endParaRPr lang="fa-IR"/>
            </a:p>
          </p:txBody>
        </p:sp>
        <p:sp>
          <p:nvSpPr>
            <p:cNvPr id="3083" name="Freeform 20"/>
            <p:cNvSpPr>
              <a:spLocks/>
            </p:cNvSpPr>
            <p:nvPr/>
          </p:nvSpPr>
          <p:spPr bwMode="auto">
            <a:xfrm>
              <a:off x="395" y="3811"/>
              <a:ext cx="245" cy="207"/>
            </a:xfrm>
            <a:custGeom>
              <a:avLst/>
              <a:gdLst>
                <a:gd name="T0" fmla="*/ 233 w 245"/>
                <a:gd name="T1" fmla="*/ 37 h 204"/>
                <a:gd name="T2" fmla="*/ 245 w 245"/>
                <a:gd name="T3" fmla="*/ 43 h 204"/>
                <a:gd name="T4" fmla="*/ 209 w 245"/>
                <a:gd name="T5" fmla="*/ 85 h 204"/>
                <a:gd name="T6" fmla="*/ 143 w 245"/>
                <a:gd name="T7" fmla="*/ 134 h 204"/>
                <a:gd name="T8" fmla="*/ 167 w 245"/>
                <a:gd name="T9" fmla="*/ 158 h 204"/>
                <a:gd name="T10" fmla="*/ 179 w 245"/>
                <a:gd name="T11" fmla="*/ 207 h 204"/>
                <a:gd name="T12" fmla="*/ 77 w 245"/>
                <a:gd name="T13" fmla="*/ 134 h 204"/>
                <a:gd name="T14" fmla="*/ 47 w 245"/>
                <a:gd name="T15" fmla="*/ 85 h 204"/>
                <a:gd name="T16" fmla="*/ 89 w 245"/>
                <a:gd name="T17" fmla="*/ 67 h 204"/>
                <a:gd name="T18" fmla="*/ 59 w 245"/>
                <a:gd name="T19" fmla="*/ 37 h 204"/>
                <a:gd name="T20" fmla="*/ 0 w 245"/>
                <a:gd name="T21" fmla="*/ 12 h 204"/>
                <a:gd name="T22" fmla="*/ 0 w 245"/>
                <a:gd name="T23" fmla="*/ 0 h 204"/>
                <a:gd name="T24" fmla="*/ 6 w 245"/>
                <a:gd name="T25" fmla="*/ 0 h 204"/>
                <a:gd name="T26" fmla="*/ 12 w 245"/>
                <a:gd name="T27" fmla="*/ 0 h 204"/>
                <a:gd name="T28" fmla="*/ 47 w 245"/>
                <a:gd name="T29" fmla="*/ 6 h 204"/>
                <a:gd name="T30" fmla="*/ 77 w 245"/>
                <a:gd name="T31" fmla="*/ 6 h 204"/>
                <a:gd name="T32" fmla="*/ 83 w 245"/>
                <a:gd name="T33" fmla="*/ 6 h 204"/>
                <a:gd name="T34" fmla="*/ 89 w 245"/>
                <a:gd name="T35" fmla="*/ 6 h 204"/>
                <a:gd name="T36" fmla="*/ 101 w 245"/>
                <a:gd name="T37" fmla="*/ 12 h 204"/>
                <a:gd name="T38" fmla="*/ 125 w 245"/>
                <a:gd name="T39" fmla="*/ 12 h 204"/>
                <a:gd name="T40" fmla="*/ 143 w 245"/>
                <a:gd name="T41" fmla="*/ 18 h 204"/>
                <a:gd name="T42" fmla="*/ 149 w 245"/>
                <a:gd name="T43" fmla="*/ 18 h 204"/>
                <a:gd name="T44" fmla="*/ 149 w 245"/>
                <a:gd name="T45" fmla="*/ 18 h 204"/>
                <a:gd name="T46" fmla="*/ 203 w 245"/>
                <a:gd name="T47" fmla="*/ 24 h 204"/>
                <a:gd name="T48" fmla="*/ 233 w 245"/>
                <a:gd name="T49" fmla="*/ 37 h 204"/>
                <a:gd name="T50" fmla="*/ 233 w 245"/>
                <a:gd name="T51" fmla="*/ 37 h 204"/>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245"/>
                <a:gd name="T79" fmla="*/ 0 h 204"/>
                <a:gd name="T80" fmla="*/ 245 w 245"/>
                <a:gd name="T81" fmla="*/ 204 h 204"/>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245" h="204">
                  <a:moveTo>
                    <a:pt x="233" y="36"/>
                  </a:moveTo>
                  <a:lnTo>
                    <a:pt x="245" y="42"/>
                  </a:lnTo>
                  <a:lnTo>
                    <a:pt x="209" y="84"/>
                  </a:lnTo>
                  <a:lnTo>
                    <a:pt x="143" y="132"/>
                  </a:lnTo>
                  <a:lnTo>
                    <a:pt x="167" y="156"/>
                  </a:lnTo>
                  <a:lnTo>
                    <a:pt x="179" y="204"/>
                  </a:lnTo>
                  <a:lnTo>
                    <a:pt x="77" y="132"/>
                  </a:lnTo>
                  <a:lnTo>
                    <a:pt x="47" y="84"/>
                  </a:lnTo>
                  <a:lnTo>
                    <a:pt x="89" y="66"/>
                  </a:lnTo>
                  <a:lnTo>
                    <a:pt x="59" y="36"/>
                  </a:lnTo>
                  <a:lnTo>
                    <a:pt x="0" y="12"/>
                  </a:lnTo>
                  <a:lnTo>
                    <a:pt x="0" y="0"/>
                  </a:lnTo>
                  <a:lnTo>
                    <a:pt x="6" y="0"/>
                  </a:lnTo>
                  <a:lnTo>
                    <a:pt x="12" y="0"/>
                  </a:lnTo>
                  <a:lnTo>
                    <a:pt x="47" y="6"/>
                  </a:lnTo>
                  <a:lnTo>
                    <a:pt x="77" y="6"/>
                  </a:lnTo>
                  <a:lnTo>
                    <a:pt x="83" y="6"/>
                  </a:lnTo>
                  <a:lnTo>
                    <a:pt x="89" y="6"/>
                  </a:lnTo>
                  <a:lnTo>
                    <a:pt x="101" y="12"/>
                  </a:lnTo>
                  <a:lnTo>
                    <a:pt x="125" y="12"/>
                  </a:lnTo>
                  <a:lnTo>
                    <a:pt x="143" y="18"/>
                  </a:lnTo>
                  <a:lnTo>
                    <a:pt x="149" y="18"/>
                  </a:lnTo>
                  <a:lnTo>
                    <a:pt x="203" y="24"/>
                  </a:lnTo>
                  <a:lnTo>
                    <a:pt x="233" y="36"/>
                  </a:lnTo>
                  <a:close/>
                </a:path>
              </a:pathLst>
            </a:custGeom>
            <a:solidFill>
              <a:schemeClr val="bg2"/>
            </a:solidFill>
            <a:ln w="9525">
              <a:noFill/>
              <a:round/>
              <a:headEnd/>
              <a:tailEnd/>
            </a:ln>
          </p:spPr>
          <p:txBody>
            <a:bodyPr/>
            <a:lstStyle/>
            <a:p>
              <a:endParaRPr lang="fa-IR"/>
            </a:p>
          </p:txBody>
        </p:sp>
      </p:grpSp>
      <p:sp>
        <p:nvSpPr>
          <p:cNvPr id="3077" name="Text Box 22"/>
          <p:cNvSpPr txBox="1">
            <a:spLocks noChangeArrowheads="1"/>
          </p:cNvSpPr>
          <p:nvPr/>
        </p:nvSpPr>
        <p:spPr bwMode="auto">
          <a:xfrm>
            <a:off x="533400" y="4389438"/>
            <a:ext cx="5105400" cy="2492375"/>
          </a:xfrm>
          <a:prstGeom prst="rect">
            <a:avLst/>
          </a:prstGeom>
          <a:noFill/>
          <a:ln w="12700" cap="sq">
            <a:noFill/>
            <a:miter lim="800000"/>
            <a:headEnd type="none" w="sm" len="sm"/>
            <a:tailEnd type="none" w="sm" len="sm"/>
          </a:ln>
        </p:spPr>
        <p:txBody>
          <a:bodyPr>
            <a:spAutoFit/>
          </a:bodyPr>
          <a:lstStyle/>
          <a:p>
            <a:pPr algn="ctr">
              <a:spcBef>
                <a:spcPct val="50000"/>
              </a:spcBef>
            </a:pPr>
            <a:r>
              <a:rPr lang="ar-SA" sz="3200" b="1">
                <a:latin typeface="Roya" pitchFamily="2" charset="-78"/>
                <a:cs typeface="Roya" pitchFamily="2" charset="-78"/>
              </a:rPr>
              <a:t>داستان را در دلتان با صداي بلند و با توجه بخوانيد. مطمئنا تا سال ها آن را در خاطر خواهيد داشت.</a:t>
            </a:r>
          </a:p>
          <a:p>
            <a:pPr algn="ctr">
              <a:spcBef>
                <a:spcPct val="50000"/>
              </a:spcBef>
            </a:pPr>
            <a:r>
              <a:rPr lang="ar-SA" sz="2000" b="1">
                <a:latin typeface="Roya" pitchFamily="2" charset="-78"/>
                <a:cs typeface="Roya" pitchFamily="2" charset="-78"/>
              </a:rPr>
              <a:t>                                                           حاجي قاسمي</a:t>
            </a:r>
          </a:p>
          <a:p>
            <a:pPr algn="ctr">
              <a:spcBef>
                <a:spcPct val="50000"/>
              </a:spcBef>
            </a:pPr>
            <a:r>
              <a:rPr lang="ar-SA" sz="2000" b="1">
                <a:latin typeface="Roya" pitchFamily="2" charset="-78"/>
                <a:cs typeface="Roya" pitchFamily="2" charset="-78"/>
              </a:rPr>
              <a:t>                                                            </a:t>
            </a:r>
            <a:endParaRPr lang="en-US" sz="2000">
              <a:cs typeface="Roya" pitchFamily="2" charset="-78"/>
            </a:endParaRPr>
          </a:p>
        </p:txBody>
      </p:sp>
    </p:spTree>
  </p:cSld>
  <p:clrMapOvr>
    <a:masterClrMapping/>
  </p:clrMapOvr>
  <p:transition advTm="20000">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20"/>
          <p:cNvPicPr>
            <a:picLocks noChangeAspect="1" noChangeArrowheads="1"/>
          </p:cNvPicPr>
          <p:nvPr/>
        </p:nvPicPr>
        <p:blipFill>
          <a:blip r:embed="rId2" cstate="print"/>
          <a:srcRect/>
          <a:stretch>
            <a:fillRect/>
          </a:stretch>
        </p:blipFill>
        <p:spPr bwMode="auto">
          <a:xfrm>
            <a:off x="990600" y="4114800"/>
            <a:ext cx="2293938" cy="2293938"/>
          </a:xfrm>
          <a:prstGeom prst="rect">
            <a:avLst/>
          </a:prstGeom>
          <a:noFill/>
          <a:ln w="12700" cap="sq">
            <a:noFill/>
            <a:miter lim="800000"/>
            <a:headEnd type="none" w="sm" len="sm"/>
            <a:tailEnd type="none" w="sm" len="sm"/>
          </a:ln>
        </p:spPr>
      </p:pic>
      <p:sp>
        <p:nvSpPr>
          <p:cNvPr id="12291" name="Text Box 2"/>
          <p:cNvSpPr txBox="1">
            <a:spLocks noChangeArrowheads="1"/>
          </p:cNvSpPr>
          <p:nvPr/>
        </p:nvSpPr>
        <p:spPr bwMode="auto">
          <a:xfrm>
            <a:off x="3581400" y="609600"/>
            <a:ext cx="5105400" cy="2528888"/>
          </a:xfrm>
          <a:prstGeom prst="rect">
            <a:avLst/>
          </a:prstGeom>
          <a:noFill/>
          <a:ln w="12700" cap="sq">
            <a:noFill/>
            <a:miter lim="800000"/>
            <a:headEnd type="none" w="sm" len="sm"/>
            <a:tailEnd type="none" w="sm" len="sm"/>
          </a:ln>
        </p:spPr>
        <p:txBody>
          <a:bodyPr>
            <a:spAutoFit/>
          </a:bodyPr>
          <a:lstStyle/>
          <a:p>
            <a:pPr algn="ctr">
              <a:spcBef>
                <a:spcPct val="50000"/>
              </a:spcBef>
            </a:pPr>
            <a:r>
              <a:rPr lang="ar-SA" sz="3200" b="1">
                <a:latin typeface="Persian" pitchFamily="18" charset="0"/>
                <a:cs typeface="Roya" pitchFamily="2" charset="-78"/>
              </a:rPr>
              <a:t>روز بعد، گروه نجات آمدند و جسد منجمد شده يك كوهنورد را پيدا كردند كه طنابي به دور كمرش حلقه شده بود در حاليكه </a:t>
            </a:r>
            <a:r>
              <a:rPr lang="ar-SA" sz="3200" b="1">
                <a:solidFill>
                  <a:schemeClr val="folHlink"/>
                </a:solidFill>
                <a:latin typeface="Persian" pitchFamily="18" charset="0"/>
                <a:cs typeface="Roya" pitchFamily="2" charset="-78"/>
              </a:rPr>
              <a:t>تنها يك متر</a:t>
            </a:r>
            <a:r>
              <a:rPr lang="ar-SA" sz="3200" b="1">
                <a:latin typeface="Persian" pitchFamily="18" charset="0"/>
                <a:cs typeface="Roya" pitchFamily="2" charset="-78"/>
              </a:rPr>
              <a:t> با زمين فاصله داشت!!</a:t>
            </a:r>
            <a:endParaRPr lang="en-US" sz="3200">
              <a:cs typeface="Roya" pitchFamily="2" charset="-78"/>
            </a:endParaRPr>
          </a:p>
        </p:txBody>
      </p:sp>
      <p:grpSp>
        <p:nvGrpSpPr>
          <p:cNvPr id="12292" name="Group 4"/>
          <p:cNvGrpSpPr>
            <a:grpSpLocks/>
          </p:cNvGrpSpPr>
          <p:nvPr/>
        </p:nvGrpSpPr>
        <p:grpSpPr bwMode="auto">
          <a:xfrm>
            <a:off x="0" y="6000750"/>
            <a:ext cx="7848600" cy="857250"/>
            <a:chOff x="0" y="3792"/>
            <a:chExt cx="4944" cy="540"/>
          </a:xfrm>
        </p:grpSpPr>
        <p:sp>
          <p:nvSpPr>
            <p:cNvPr id="30725" name="Freeform 5"/>
            <p:cNvSpPr>
              <a:spLocks/>
            </p:cNvSpPr>
            <p:nvPr/>
          </p:nvSpPr>
          <p:spPr bwMode="ltGray">
            <a:xfrm>
              <a:off x="1488" y="3792"/>
              <a:ext cx="3240" cy="536"/>
            </a:xfrm>
            <a:custGeom>
              <a:avLst/>
              <a:gdLst/>
              <a:ahLst/>
              <a:cxnLst>
                <a:cxn ang="0">
                  <a:pos x="3132" y="469"/>
                </a:cxn>
                <a:cxn ang="0">
                  <a:pos x="2995" y="395"/>
                </a:cxn>
                <a:cxn ang="0">
                  <a:pos x="2911" y="375"/>
                </a:cxn>
                <a:cxn ang="0">
                  <a:pos x="2678" y="228"/>
                </a:cxn>
                <a:cxn ang="0">
                  <a:pos x="2553" y="74"/>
                </a:cxn>
                <a:cxn ang="0">
                  <a:pos x="2457" y="7"/>
                </a:cxn>
                <a:cxn ang="0">
                  <a:pos x="2403" y="47"/>
                </a:cxn>
                <a:cxn ang="0">
                  <a:pos x="2289" y="74"/>
                </a:cxn>
                <a:cxn ang="0">
                  <a:pos x="2134" y="74"/>
                </a:cxn>
                <a:cxn ang="0">
                  <a:pos x="2044" y="128"/>
                </a:cxn>
                <a:cxn ang="0">
                  <a:pos x="1775" y="222"/>
                </a:cxn>
                <a:cxn ang="0">
                  <a:pos x="1602" y="181"/>
                </a:cxn>
                <a:cxn ang="0">
                  <a:pos x="1560" y="101"/>
                </a:cxn>
                <a:cxn ang="0">
                  <a:pos x="1542" y="87"/>
                </a:cxn>
                <a:cxn ang="0">
                  <a:pos x="1446" y="60"/>
                </a:cxn>
                <a:cxn ang="0">
                  <a:pos x="1375" y="74"/>
                </a:cxn>
                <a:cxn ang="0">
                  <a:pos x="1309" y="87"/>
                </a:cxn>
                <a:cxn ang="0">
                  <a:pos x="1243" y="13"/>
                </a:cxn>
                <a:cxn ang="0">
                  <a:pos x="1225" y="0"/>
                </a:cxn>
                <a:cxn ang="0">
                  <a:pos x="1189" y="0"/>
                </a:cxn>
                <a:cxn ang="0">
                  <a:pos x="1106" y="34"/>
                </a:cxn>
                <a:cxn ang="0">
                  <a:pos x="1106" y="34"/>
                </a:cxn>
                <a:cxn ang="0">
                  <a:pos x="1094" y="40"/>
                </a:cxn>
                <a:cxn ang="0">
                  <a:pos x="1070" y="54"/>
                </a:cxn>
                <a:cxn ang="0">
                  <a:pos x="1034" y="74"/>
                </a:cxn>
                <a:cxn ang="0">
                  <a:pos x="1004" y="74"/>
                </a:cxn>
                <a:cxn ang="0">
                  <a:pos x="986" y="74"/>
                </a:cxn>
                <a:cxn ang="0">
                  <a:pos x="956" y="81"/>
                </a:cxn>
                <a:cxn ang="0">
                  <a:pos x="920" y="94"/>
                </a:cxn>
                <a:cxn ang="0">
                  <a:pos x="884" y="107"/>
                </a:cxn>
                <a:cxn ang="0">
                  <a:pos x="843" y="128"/>
                </a:cxn>
                <a:cxn ang="0">
                  <a:pos x="813" y="141"/>
                </a:cxn>
                <a:cxn ang="0">
                  <a:pos x="789" y="148"/>
                </a:cxn>
                <a:cxn ang="0">
                  <a:pos x="783" y="154"/>
                </a:cxn>
                <a:cxn ang="0">
                  <a:pos x="556" y="228"/>
                </a:cxn>
                <a:cxn ang="0">
                  <a:pos x="394" y="294"/>
                </a:cxn>
                <a:cxn ang="0">
                  <a:pos x="107" y="462"/>
                </a:cxn>
                <a:cxn ang="0">
                  <a:pos x="0" y="536"/>
                </a:cxn>
                <a:cxn ang="0">
                  <a:pos x="3240" y="536"/>
                </a:cxn>
                <a:cxn ang="0">
                  <a:pos x="3132" y="469"/>
                </a:cxn>
                <a:cxn ang="0">
                  <a:pos x="3132" y="469"/>
                </a:cxn>
              </a:cxnLst>
              <a:rect l="0" t="0" r="r" b="b"/>
              <a:pathLst>
                <a:path w="3240" h="536">
                  <a:moveTo>
                    <a:pt x="3132" y="469"/>
                  </a:moveTo>
                  <a:lnTo>
                    <a:pt x="2995" y="395"/>
                  </a:lnTo>
                  <a:lnTo>
                    <a:pt x="2911" y="375"/>
                  </a:lnTo>
                  <a:lnTo>
                    <a:pt x="2678" y="228"/>
                  </a:lnTo>
                  <a:lnTo>
                    <a:pt x="2553" y="74"/>
                  </a:lnTo>
                  <a:lnTo>
                    <a:pt x="2457" y="7"/>
                  </a:lnTo>
                  <a:lnTo>
                    <a:pt x="2403" y="47"/>
                  </a:lnTo>
                  <a:lnTo>
                    <a:pt x="2289" y="74"/>
                  </a:lnTo>
                  <a:lnTo>
                    <a:pt x="2134" y="74"/>
                  </a:lnTo>
                  <a:lnTo>
                    <a:pt x="2044" y="128"/>
                  </a:lnTo>
                  <a:lnTo>
                    <a:pt x="1775" y="222"/>
                  </a:lnTo>
                  <a:lnTo>
                    <a:pt x="1602" y="181"/>
                  </a:lnTo>
                  <a:lnTo>
                    <a:pt x="1560" y="101"/>
                  </a:lnTo>
                  <a:lnTo>
                    <a:pt x="1542" y="87"/>
                  </a:lnTo>
                  <a:lnTo>
                    <a:pt x="1446" y="60"/>
                  </a:lnTo>
                  <a:lnTo>
                    <a:pt x="1375" y="74"/>
                  </a:lnTo>
                  <a:lnTo>
                    <a:pt x="1309" y="87"/>
                  </a:lnTo>
                  <a:lnTo>
                    <a:pt x="1243" y="13"/>
                  </a:lnTo>
                  <a:lnTo>
                    <a:pt x="1225" y="0"/>
                  </a:lnTo>
                  <a:lnTo>
                    <a:pt x="1189" y="0"/>
                  </a:lnTo>
                  <a:lnTo>
                    <a:pt x="1106" y="34"/>
                  </a:lnTo>
                  <a:lnTo>
                    <a:pt x="1106" y="34"/>
                  </a:lnTo>
                  <a:lnTo>
                    <a:pt x="1094" y="40"/>
                  </a:lnTo>
                  <a:lnTo>
                    <a:pt x="1070" y="54"/>
                  </a:lnTo>
                  <a:lnTo>
                    <a:pt x="1034" y="74"/>
                  </a:lnTo>
                  <a:lnTo>
                    <a:pt x="1004" y="74"/>
                  </a:lnTo>
                  <a:lnTo>
                    <a:pt x="986" y="74"/>
                  </a:lnTo>
                  <a:lnTo>
                    <a:pt x="956" y="81"/>
                  </a:lnTo>
                  <a:lnTo>
                    <a:pt x="920" y="94"/>
                  </a:lnTo>
                  <a:lnTo>
                    <a:pt x="884" y="107"/>
                  </a:lnTo>
                  <a:lnTo>
                    <a:pt x="843" y="128"/>
                  </a:lnTo>
                  <a:lnTo>
                    <a:pt x="813" y="141"/>
                  </a:lnTo>
                  <a:lnTo>
                    <a:pt x="789" y="148"/>
                  </a:lnTo>
                  <a:lnTo>
                    <a:pt x="783" y="154"/>
                  </a:lnTo>
                  <a:lnTo>
                    <a:pt x="556" y="228"/>
                  </a:lnTo>
                  <a:lnTo>
                    <a:pt x="394" y="294"/>
                  </a:lnTo>
                  <a:lnTo>
                    <a:pt x="107" y="462"/>
                  </a:lnTo>
                  <a:lnTo>
                    <a:pt x="0" y="536"/>
                  </a:lnTo>
                  <a:lnTo>
                    <a:pt x="3240" y="536"/>
                  </a:lnTo>
                  <a:lnTo>
                    <a:pt x="3132" y="469"/>
                  </a:lnTo>
                  <a:lnTo>
                    <a:pt x="3132" y="469"/>
                  </a:lnTo>
                  <a:close/>
                </a:path>
              </a:pathLst>
            </a:custGeom>
            <a:gradFill rotWithShape="0">
              <a:gsLst>
                <a:gs pos="0">
                  <a:schemeClr val="bg2">
                    <a:gamma/>
                    <a:tint val="66667"/>
                    <a:invGamma/>
                  </a:schemeClr>
                </a:gs>
                <a:gs pos="100000">
                  <a:schemeClr val="bg2"/>
                </a:gs>
              </a:gsLst>
              <a:lin ang="5400000" scaled="1"/>
            </a:gradFill>
            <a:ln w="9525">
              <a:noFill/>
              <a:round/>
              <a:headEnd/>
              <a:tailEnd/>
            </a:ln>
          </p:spPr>
          <p:txBody>
            <a:bodyPr/>
            <a:lstStyle/>
            <a:p>
              <a:pPr>
                <a:defRPr/>
              </a:pPr>
              <a:endParaRPr lang="en-US"/>
            </a:p>
          </p:txBody>
        </p:sp>
        <p:grpSp>
          <p:nvGrpSpPr>
            <p:cNvPr id="12301" name="Group 6"/>
            <p:cNvGrpSpPr>
              <a:grpSpLocks/>
            </p:cNvGrpSpPr>
            <p:nvPr/>
          </p:nvGrpSpPr>
          <p:grpSpPr bwMode="auto">
            <a:xfrm>
              <a:off x="2486" y="3792"/>
              <a:ext cx="2458" cy="540"/>
              <a:chOff x="2486" y="3792"/>
              <a:chExt cx="2458" cy="540"/>
            </a:xfrm>
          </p:grpSpPr>
          <p:sp>
            <p:nvSpPr>
              <p:cNvPr id="12303" name="Freeform 7"/>
              <p:cNvSpPr>
                <a:spLocks/>
              </p:cNvSpPr>
              <p:nvPr/>
            </p:nvSpPr>
            <p:spPr bwMode="ltGray">
              <a:xfrm>
                <a:off x="3948" y="3799"/>
                <a:ext cx="996" cy="533"/>
              </a:xfrm>
              <a:custGeom>
                <a:avLst/>
                <a:gdLst>
                  <a:gd name="T0" fmla="*/ 636 w 996"/>
                  <a:gd name="T1" fmla="*/ 373 h 533"/>
                  <a:gd name="T2" fmla="*/ 495 w 996"/>
                  <a:gd name="T3" fmla="*/ 370 h 533"/>
                  <a:gd name="T4" fmla="*/ 280 w 996"/>
                  <a:gd name="T5" fmla="*/ 249 h 533"/>
                  <a:gd name="T6" fmla="*/ 127 w 996"/>
                  <a:gd name="T7" fmla="*/ 66 h 533"/>
                  <a:gd name="T8" fmla="*/ 0 w 996"/>
                  <a:gd name="T9" fmla="*/ 0 h 533"/>
                  <a:gd name="T10" fmla="*/ 22 w 996"/>
                  <a:gd name="T11" fmla="*/ 26 h 533"/>
                  <a:gd name="T12" fmla="*/ 0 w 996"/>
                  <a:gd name="T13" fmla="*/ 65 h 533"/>
                  <a:gd name="T14" fmla="*/ 30 w 996"/>
                  <a:gd name="T15" fmla="*/ 119 h 533"/>
                  <a:gd name="T16" fmla="*/ 75 w 996"/>
                  <a:gd name="T17" fmla="*/ 243 h 533"/>
                  <a:gd name="T18" fmla="*/ 45 w 996"/>
                  <a:gd name="T19" fmla="*/ 422 h 533"/>
                  <a:gd name="T20" fmla="*/ 200 w 996"/>
                  <a:gd name="T21" fmla="*/ 329 h 533"/>
                  <a:gd name="T22" fmla="*/ 612 w 996"/>
                  <a:gd name="T23" fmla="*/ 533 h 533"/>
                  <a:gd name="T24" fmla="*/ 996 w 996"/>
                  <a:gd name="T25" fmla="*/ 529 h 533"/>
                  <a:gd name="T26" fmla="*/ 828 w 996"/>
                  <a:gd name="T27" fmla="*/ 473 h 533"/>
                  <a:gd name="T28" fmla="*/ 636 w 996"/>
                  <a:gd name="T29" fmla="*/ 373 h 533"/>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996"/>
                  <a:gd name="T46" fmla="*/ 0 h 533"/>
                  <a:gd name="T47" fmla="*/ 996 w 996"/>
                  <a:gd name="T48" fmla="*/ 533 h 533"/>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996" h="533">
                    <a:moveTo>
                      <a:pt x="636" y="373"/>
                    </a:moveTo>
                    <a:lnTo>
                      <a:pt x="495" y="370"/>
                    </a:lnTo>
                    <a:lnTo>
                      <a:pt x="280" y="249"/>
                    </a:lnTo>
                    <a:lnTo>
                      <a:pt x="127" y="66"/>
                    </a:lnTo>
                    <a:lnTo>
                      <a:pt x="0" y="0"/>
                    </a:lnTo>
                    <a:lnTo>
                      <a:pt x="22" y="26"/>
                    </a:lnTo>
                    <a:lnTo>
                      <a:pt x="0" y="65"/>
                    </a:lnTo>
                    <a:lnTo>
                      <a:pt x="30" y="119"/>
                    </a:lnTo>
                    <a:lnTo>
                      <a:pt x="75" y="243"/>
                    </a:lnTo>
                    <a:lnTo>
                      <a:pt x="45" y="422"/>
                    </a:lnTo>
                    <a:lnTo>
                      <a:pt x="200" y="329"/>
                    </a:lnTo>
                    <a:lnTo>
                      <a:pt x="612" y="533"/>
                    </a:lnTo>
                    <a:lnTo>
                      <a:pt x="996" y="529"/>
                    </a:lnTo>
                    <a:lnTo>
                      <a:pt x="828" y="473"/>
                    </a:lnTo>
                    <a:lnTo>
                      <a:pt x="636" y="373"/>
                    </a:lnTo>
                    <a:close/>
                  </a:path>
                </a:pathLst>
              </a:custGeom>
              <a:solidFill>
                <a:schemeClr val="bg2"/>
              </a:solidFill>
              <a:ln w="9525">
                <a:noFill/>
                <a:round/>
                <a:headEnd/>
                <a:tailEnd/>
              </a:ln>
            </p:spPr>
            <p:txBody>
              <a:bodyPr/>
              <a:lstStyle/>
              <a:p>
                <a:endParaRPr lang="fa-IR"/>
              </a:p>
            </p:txBody>
          </p:sp>
          <p:sp>
            <p:nvSpPr>
              <p:cNvPr id="12304" name="Freeform 8"/>
              <p:cNvSpPr>
                <a:spLocks/>
              </p:cNvSpPr>
              <p:nvPr/>
            </p:nvSpPr>
            <p:spPr bwMode="ltGray">
              <a:xfrm>
                <a:off x="2677" y="3792"/>
                <a:ext cx="186" cy="395"/>
              </a:xfrm>
              <a:custGeom>
                <a:avLst/>
                <a:gdLst>
                  <a:gd name="T0" fmla="*/ 36 w 186"/>
                  <a:gd name="T1" fmla="*/ 0 h 353"/>
                  <a:gd name="T2" fmla="*/ 54 w 186"/>
                  <a:gd name="T3" fmla="*/ 20 h 353"/>
                  <a:gd name="T4" fmla="*/ 24 w 186"/>
                  <a:gd name="T5" fmla="*/ 34 h 353"/>
                  <a:gd name="T6" fmla="*/ 18 w 186"/>
                  <a:gd name="T7" fmla="*/ 74 h 353"/>
                  <a:gd name="T8" fmla="*/ 42 w 186"/>
                  <a:gd name="T9" fmla="*/ 128 h 353"/>
                  <a:gd name="T10" fmla="*/ 48 w 186"/>
                  <a:gd name="T11" fmla="*/ 181 h 353"/>
                  <a:gd name="T12" fmla="*/ 0 w 186"/>
                  <a:gd name="T13" fmla="*/ 395 h 353"/>
                  <a:gd name="T14" fmla="*/ 54 w 186"/>
                  <a:gd name="T15" fmla="*/ 261 h 353"/>
                  <a:gd name="T16" fmla="*/ 84 w 186"/>
                  <a:gd name="T17" fmla="*/ 242 h 353"/>
                  <a:gd name="T18" fmla="*/ 126 w 186"/>
                  <a:gd name="T19" fmla="*/ 141 h 353"/>
                  <a:gd name="T20" fmla="*/ 144 w 186"/>
                  <a:gd name="T21" fmla="*/ 134 h 353"/>
                  <a:gd name="T22" fmla="*/ 144 w 186"/>
                  <a:gd name="T23" fmla="*/ 101 h 353"/>
                  <a:gd name="T24" fmla="*/ 186 w 186"/>
                  <a:gd name="T25" fmla="*/ 74 h 353"/>
                  <a:gd name="T26" fmla="*/ 162 w 186"/>
                  <a:gd name="T27" fmla="*/ 67 h 353"/>
                  <a:gd name="T28" fmla="*/ 36 w 186"/>
                  <a:gd name="T29" fmla="*/ 0 h 353"/>
                  <a:gd name="T30" fmla="*/ 36 w 186"/>
                  <a:gd name="T31" fmla="*/ 0 h 353"/>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86"/>
                  <a:gd name="T49" fmla="*/ 0 h 353"/>
                  <a:gd name="T50" fmla="*/ 186 w 186"/>
                  <a:gd name="T51" fmla="*/ 353 h 353"/>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86" h="353">
                    <a:moveTo>
                      <a:pt x="36" y="0"/>
                    </a:moveTo>
                    <a:lnTo>
                      <a:pt x="54" y="18"/>
                    </a:lnTo>
                    <a:lnTo>
                      <a:pt x="24" y="30"/>
                    </a:lnTo>
                    <a:lnTo>
                      <a:pt x="18" y="66"/>
                    </a:lnTo>
                    <a:lnTo>
                      <a:pt x="42" y="114"/>
                    </a:lnTo>
                    <a:lnTo>
                      <a:pt x="48" y="162"/>
                    </a:lnTo>
                    <a:lnTo>
                      <a:pt x="0" y="353"/>
                    </a:lnTo>
                    <a:lnTo>
                      <a:pt x="54" y="233"/>
                    </a:lnTo>
                    <a:lnTo>
                      <a:pt x="84" y="216"/>
                    </a:lnTo>
                    <a:lnTo>
                      <a:pt x="126" y="126"/>
                    </a:lnTo>
                    <a:lnTo>
                      <a:pt x="144" y="120"/>
                    </a:lnTo>
                    <a:lnTo>
                      <a:pt x="144" y="90"/>
                    </a:lnTo>
                    <a:lnTo>
                      <a:pt x="186" y="66"/>
                    </a:lnTo>
                    <a:lnTo>
                      <a:pt x="162" y="60"/>
                    </a:lnTo>
                    <a:lnTo>
                      <a:pt x="36" y="0"/>
                    </a:lnTo>
                    <a:close/>
                  </a:path>
                </a:pathLst>
              </a:custGeom>
              <a:solidFill>
                <a:schemeClr val="bg2"/>
              </a:solidFill>
              <a:ln w="9525">
                <a:noFill/>
                <a:round/>
                <a:headEnd/>
                <a:tailEnd/>
              </a:ln>
            </p:spPr>
            <p:txBody>
              <a:bodyPr/>
              <a:lstStyle/>
              <a:p>
                <a:endParaRPr lang="fa-IR"/>
              </a:p>
            </p:txBody>
          </p:sp>
          <p:sp>
            <p:nvSpPr>
              <p:cNvPr id="12305" name="Freeform 9"/>
              <p:cNvSpPr>
                <a:spLocks/>
              </p:cNvSpPr>
              <p:nvPr/>
            </p:nvSpPr>
            <p:spPr bwMode="ltGray">
              <a:xfrm>
                <a:off x="3030" y="3893"/>
                <a:ext cx="378" cy="271"/>
              </a:xfrm>
              <a:custGeom>
                <a:avLst/>
                <a:gdLst>
                  <a:gd name="T0" fmla="*/ 18 w 378"/>
                  <a:gd name="T1" fmla="*/ 0 h 271"/>
                  <a:gd name="T2" fmla="*/ 12 w 378"/>
                  <a:gd name="T3" fmla="*/ 13 h 271"/>
                  <a:gd name="T4" fmla="*/ 0 w 378"/>
                  <a:gd name="T5" fmla="*/ 40 h 271"/>
                  <a:gd name="T6" fmla="*/ 60 w 378"/>
                  <a:gd name="T7" fmla="*/ 121 h 271"/>
                  <a:gd name="T8" fmla="*/ 310 w 378"/>
                  <a:gd name="T9" fmla="*/ 271 h 271"/>
                  <a:gd name="T10" fmla="*/ 290 w 378"/>
                  <a:gd name="T11" fmla="*/ 139 h 271"/>
                  <a:gd name="T12" fmla="*/ 378 w 378"/>
                  <a:gd name="T13" fmla="*/ 76 h 271"/>
                  <a:gd name="T14" fmla="*/ 251 w 378"/>
                  <a:gd name="T15" fmla="*/ 94 h 271"/>
                  <a:gd name="T16" fmla="*/ 90 w 378"/>
                  <a:gd name="T17" fmla="*/ 54 h 271"/>
                  <a:gd name="T18" fmla="*/ 18 w 378"/>
                  <a:gd name="T19" fmla="*/ 0 h 271"/>
                  <a:gd name="T20" fmla="*/ 18 w 378"/>
                  <a:gd name="T21" fmla="*/ 0 h 27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378"/>
                  <a:gd name="T34" fmla="*/ 0 h 271"/>
                  <a:gd name="T35" fmla="*/ 378 w 378"/>
                  <a:gd name="T36" fmla="*/ 271 h 271"/>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378" h="271">
                    <a:moveTo>
                      <a:pt x="18" y="0"/>
                    </a:moveTo>
                    <a:lnTo>
                      <a:pt x="12" y="13"/>
                    </a:lnTo>
                    <a:lnTo>
                      <a:pt x="0" y="40"/>
                    </a:lnTo>
                    <a:lnTo>
                      <a:pt x="60" y="121"/>
                    </a:lnTo>
                    <a:lnTo>
                      <a:pt x="310" y="271"/>
                    </a:lnTo>
                    <a:lnTo>
                      <a:pt x="290" y="139"/>
                    </a:lnTo>
                    <a:lnTo>
                      <a:pt x="378" y="76"/>
                    </a:lnTo>
                    <a:lnTo>
                      <a:pt x="251" y="94"/>
                    </a:lnTo>
                    <a:lnTo>
                      <a:pt x="90" y="54"/>
                    </a:lnTo>
                    <a:lnTo>
                      <a:pt x="18" y="0"/>
                    </a:lnTo>
                    <a:close/>
                  </a:path>
                </a:pathLst>
              </a:custGeom>
              <a:solidFill>
                <a:schemeClr val="bg2"/>
              </a:solidFill>
              <a:ln w="9525">
                <a:noFill/>
                <a:round/>
                <a:headEnd/>
                <a:tailEnd/>
              </a:ln>
            </p:spPr>
            <p:txBody>
              <a:bodyPr/>
              <a:lstStyle/>
              <a:p>
                <a:endParaRPr lang="fa-IR"/>
              </a:p>
            </p:txBody>
          </p:sp>
          <p:sp>
            <p:nvSpPr>
              <p:cNvPr id="12306" name="Freeform 10"/>
              <p:cNvSpPr>
                <a:spLocks/>
              </p:cNvSpPr>
              <p:nvPr/>
            </p:nvSpPr>
            <p:spPr bwMode="ltGray">
              <a:xfrm>
                <a:off x="3628" y="3866"/>
                <a:ext cx="155" cy="74"/>
              </a:xfrm>
              <a:custGeom>
                <a:avLst/>
                <a:gdLst>
                  <a:gd name="T0" fmla="*/ 114 w 155"/>
                  <a:gd name="T1" fmla="*/ 0 h 66"/>
                  <a:gd name="T2" fmla="*/ 0 w 155"/>
                  <a:gd name="T3" fmla="*/ 0 h 66"/>
                  <a:gd name="T4" fmla="*/ 0 w 155"/>
                  <a:gd name="T5" fmla="*/ 0 h 66"/>
                  <a:gd name="T6" fmla="*/ 6 w 155"/>
                  <a:gd name="T7" fmla="*/ 7 h 66"/>
                  <a:gd name="T8" fmla="*/ 6 w 155"/>
                  <a:gd name="T9" fmla="*/ 20 h 66"/>
                  <a:gd name="T10" fmla="*/ 0 w 155"/>
                  <a:gd name="T11" fmla="*/ 27 h 66"/>
                  <a:gd name="T12" fmla="*/ 78 w 155"/>
                  <a:gd name="T13" fmla="*/ 67 h 66"/>
                  <a:gd name="T14" fmla="*/ 96 w 155"/>
                  <a:gd name="T15" fmla="*/ 47 h 66"/>
                  <a:gd name="T16" fmla="*/ 155 w 155"/>
                  <a:gd name="T17" fmla="*/ 74 h 66"/>
                  <a:gd name="T18" fmla="*/ 126 w 155"/>
                  <a:gd name="T19" fmla="*/ 27 h 66"/>
                  <a:gd name="T20" fmla="*/ 149 w 155"/>
                  <a:gd name="T21" fmla="*/ 0 h 66"/>
                  <a:gd name="T22" fmla="*/ 114 w 155"/>
                  <a:gd name="T23" fmla="*/ 0 h 66"/>
                  <a:gd name="T24" fmla="*/ 114 w 155"/>
                  <a:gd name="T25" fmla="*/ 0 h 6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55"/>
                  <a:gd name="T40" fmla="*/ 0 h 66"/>
                  <a:gd name="T41" fmla="*/ 155 w 155"/>
                  <a:gd name="T42" fmla="*/ 66 h 6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55" h="66">
                    <a:moveTo>
                      <a:pt x="114" y="0"/>
                    </a:moveTo>
                    <a:lnTo>
                      <a:pt x="0" y="0"/>
                    </a:lnTo>
                    <a:lnTo>
                      <a:pt x="6" y="6"/>
                    </a:lnTo>
                    <a:lnTo>
                      <a:pt x="6" y="18"/>
                    </a:lnTo>
                    <a:lnTo>
                      <a:pt x="0" y="24"/>
                    </a:lnTo>
                    <a:lnTo>
                      <a:pt x="78" y="60"/>
                    </a:lnTo>
                    <a:lnTo>
                      <a:pt x="96" y="42"/>
                    </a:lnTo>
                    <a:lnTo>
                      <a:pt x="155" y="66"/>
                    </a:lnTo>
                    <a:lnTo>
                      <a:pt x="126" y="24"/>
                    </a:lnTo>
                    <a:lnTo>
                      <a:pt x="149" y="0"/>
                    </a:lnTo>
                    <a:lnTo>
                      <a:pt x="114" y="0"/>
                    </a:lnTo>
                    <a:close/>
                  </a:path>
                </a:pathLst>
              </a:custGeom>
              <a:solidFill>
                <a:schemeClr val="bg2"/>
              </a:solidFill>
              <a:ln w="9525">
                <a:noFill/>
                <a:round/>
                <a:headEnd/>
                <a:tailEnd/>
              </a:ln>
            </p:spPr>
            <p:txBody>
              <a:bodyPr/>
              <a:lstStyle/>
              <a:p>
                <a:endParaRPr lang="fa-IR"/>
              </a:p>
            </p:txBody>
          </p:sp>
          <p:sp>
            <p:nvSpPr>
              <p:cNvPr id="12307" name="Freeform 11"/>
              <p:cNvSpPr>
                <a:spLocks/>
              </p:cNvSpPr>
              <p:nvPr/>
            </p:nvSpPr>
            <p:spPr bwMode="ltGray">
              <a:xfrm>
                <a:off x="2486" y="3859"/>
                <a:ext cx="42" cy="81"/>
              </a:xfrm>
              <a:custGeom>
                <a:avLst/>
                <a:gdLst>
                  <a:gd name="T0" fmla="*/ 6 w 42"/>
                  <a:gd name="T1" fmla="*/ 41 h 72"/>
                  <a:gd name="T2" fmla="*/ 0 w 42"/>
                  <a:gd name="T3" fmla="*/ 20 h 72"/>
                  <a:gd name="T4" fmla="*/ 12 w 42"/>
                  <a:gd name="T5" fmla="*/ 7 h 72"/>
                  <a:gd name="T6" fmla="*/ 0 w 42"/>
                  <a:gd name="T7" fmla="*/ 7 h 72"/>
                  <a:gd name="T8" fmla="*/ 12 w 42"/>
                  <a:gd name="T9" fmla="*/ 7 h 72"/>
                  <a:gd name="T10" fmla="*/ 24 w 42"/>
                  <a:gd name="T11" fmla="*/ 7 h 72"/>
                  <a:gd name="T12" fmla="*/ 36 w 42"/>
                  <a:gd name="T13" fmla="*/ 7 h 72"/>
                  <a:gd name="T14" fmla="*/ 42 w 42"/>
                  <a:gd name="T15" fmla="*/ 0 h 72"/>
                  <a:gd name="T16" fmla="*/ 30 w 42"/>
                  <a:gd name="T17" fmla="*/ 20 h 72"/>
                  <a:gd name="T18" fmla="*/ 42 w 42"/>
                  <a:gd name="T19" fmla="*/ 54 h 72"/>
                  <a:gd name="T20" fmla="*/ 12 w 42"/>
                  <a:gd name="T21" fmla="*/ 81 h 72"/>
                  <a:gd name="T22" fmla="*/ 6 w 42"/>
                  <a:gd name="T23" fmla="*/ 41 h 72"/>
                  <a:gd name="T24" fmla="*/ 6 w 42"/>
                  <a:gd name="T25" fmla="*/ 41 h 7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42"/>
                  <a:gd name="T40" fmla="*/ 0 h 72"/>
                  <a:gd name="T41" fmla="*/ 42 w 42"/>
                  <a:gd name="T42" fmla="*/ 72 h 7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42" h="72">
                    <a:moveTo>
                      <a:pt x="6" y="36"/>
                    </a:moveTo>
                    <a:lnTo>
                      <a:pt x="0" y="18"/>
                    </a:lnTo>
                    <a:lnTo>
                      <a:pt x="12" y="6"/>
                    </a:lnTo>
                    <a:lnTo>
                      <a:pt x="0" y="6"/>
                    </a:lnTo>
                    <a:lnTo>
                      <a:pt x="12" y="6"/>
                    </a:lnTo>
                    <a:lnTo>
                      <a:pt x="24" y="6"/>
                    </a:lnTo>
                    <a:lnTo>
                      <a:pt x="36" y="6"/>
                    </a:lnTo>
                    <a:lnTo>
                      <a:pt x="42" y="0"/>
                    </a:lnTo>
                    <a:lnTo>
                      <a:pt x="30" y="18"/>
                    </a:lnTo>
                    <a:lnTo>
                      <a:pt x="42" y="48"/>
                    </a:lnTo>
                    <a:lnTo>
                      <a:pt x="12" y="72"/>
                    </a:lnTo>
                    <a:lnTo>
                      <a:pt x="6" y="36"/>
                    </a:lnTo>
                    <a:close/>
                  </a:path>
                </a:pathLst>
              </a:custGeom>
              <a:solidFill>
                <a:schemeClr val="bg2"/>
              </a:solidFill>
              <a:ln w="9525">
                <a:noFill/>
                <a:round/>
                <a:headEnd/>
                <a:tailEnd/>
              </a:ln>
            </p:spPr>
            <p:txBody>
              <a:bodyPr/>
              <a:lstStyle/>
              <a:p>
                <a:endParaRPr lang="fa-IR"/>
              </a:p>
            </p:txBody>
          </p:sp>
        </p:grpSp>
        <p:sp>
          <p:nvSpPr>
            <p:cNvPr id="30732" name="Freeform 12"/>
            <p:cNvSpPr>
              <a:spLocks/>
            </p:cNvSpPr>
            <p:nvPr/>
          </p:nvSpPr>
          <p:spPr bwMode="ltGray">
            <a:xfrm>
              <a:off x="0" y="3792"/>
              <a:ext cx="3976" cy="535"/>
            </a:xfrm>
            <a:custGeom>
              <a:avLst/>
              <a:gdLst/>
              <a:ahLst/>
              <a:cxnLst>
                <a:cxn ang="0">
                  <a:pos x="3976" y="527"/>
                </a:cxn>
                <a:cxn ang="0">
                  <a:pos x="3970" y="527"/>
                </a:cxn>
                <a:cxn ang="0">
                  <a:pos x="3844" y="509"/>
                </a:cxn>
                <a:cxn ang="0">
                  <a:pos x="2487" y="305"/>
                </a:cxn>
                <a:cxn ang="0">
                  <a:pos x="2039" y="36"/>
                </a:cxn>
                <a:cxn ang="0">
                  <a:pos x="1907" y="24"/>
                </a:cxn>
                <a:cxn ang="0">
                  <a:pos x="1883" y="54"/>
                </a:cxn>
                <a:cxn ang="0">
                  <a:pos x="1859" y="54"/>
                </a:cxn>
                <a:cxn ang="0">
                  <a:pos x="1830" y="30"/>
                </a:cxn>
                <a:cxn ang="0">
                  <a:pos x="1704" y="102"/>
                </a:cxn>
                <a:cxn ang="0">
                  <a:pos x="1608" y="126"/>
                </a:cxn>
                <a:cxn ang="0">
                  <a:pos x="1561" y="132"/>
                </a:cxn>
                <a:cxn ang="0">
                  <a:pos x="1495" y="102"/>
                </a:cxn>
                <a:cxn ang="0">
                  <a:pos x="1357" y="126"/>
                </a:cxn>
                <a:cxn ang="0">
                  <a:pos x="1285" y="24"/>
                </a:cxn>
                <a:cxn ang="0">
                  <a:pos x="1280" y="18"/>
                </a:cxn>
                <a:cxn ang="0">
                  <a:pos x="1262" y="12"/>
                </a:cxn>
                <a:cxn ang="0">
                  <a:pos x="1238" y="6"/>
                </a:cxn>
                <a:cxn ang="0">
                  <a:pos x="1220" y="0"/>
                </a:cxn>
                <a:cxn ang="0">
                  <a:pos x="1196" y="0"/>
                </a:cxn>
                <a:cxn ang="0">
                  <a:pos x="1166" y="0"/>
                </a:cxn>
                <a:cxn ang="0">
                  <a:pos x="1142" y="0"/>
                </a:cxn>
                <a:cxn ang="0">
                  <a:pos x="1136" y="0"/>
                </a:cxn>
                <a:cxn ang="0">
                  <a:pos x="1130" y="0"/>
                </a:cxn>
                <a:cxn ang="0">
                  <a:pos x="1124" y="6"/>
                </a:cxn>
                <a:cxn ang="0">
                  <a:pos x="1118" y="12"/>
                </a:cxn>
                <a:cxn ang="0">
                  <a:pos x="1100" y="18"/>
                </a:cxn>
                <a:cxn ang="0">
                  <a:pos x="1088" y="18"/>
                </a:cxn>
                <a:cxn ang="0">
                  <a:pos x="1070" y="24"/>
                </a:cxn>
                <a:cxn ang="0">
                  <a:pos x="1052" y="30"/>
                </a:cxn>
                <a:cxn ang="0">
                  <a:pos x="1034" y="36"/>
                </a:cxn>
                <a:cxn ang="0">
                  <a:pos x="1028" y="42"/>
                </a:cxn>
                <a:cxn ang="0">
                  <a:pos x="969" y="60"/>
                </a:cxn>
                <a:cxn ang="0">
                  <a:pos x="921" y="72"/>
                </a:cxn>
                <a:cxn ang="0">
                  <a:pos x="855" y="48"/>
                </a:cxn>
                <a:cxn ang="0">
                  <a:pos x="825" y="48"/>
                </a:cxn>
                <a:cxn ang="0">
                  <a:pos x="759" y="72"/>
                </a:cxn>
                <a:cxn ang="0">
                  <a:pos x="735" y="72"/>
                </a:cxn>
                <a:cxn ang="0">
                  <a:pos x="706" y="60"/>
                </a:cxn>
                <a:cxn ang="0">
                  <a:pos x="640" y="60"/>
                </a:cxn>
                <a:cxn ang="0">
                  <a:pos x="544" y="72"/>
                </a:cxn>
                <a:cxn ang="0">
                  <a:pos x="389" y="18"/>
                </a:cxn>
                <a:cxn ang="0">
                  <a:pos x="323" y="60"/>
                </a:cxn>
                <a:cxn ang="0">
                  <a:pos x="317" y="60"/>
                </a:cxn>
                <a:cxn ang="0">
                  <a:pos x="305" y="72"/>
                </a:cxn>
                <a:cxn ang="0">
                  <a:pos x="287" y="78"/>
                </a:cxn>
                <a:cxn ang="0">
                  <a:pos x="263" y="90"/>
                </a:cxn>
                <a:cxn ang="0">
                  <a:pos x="203" y="120"/>
                </a:cxn>
                <a:cxn ang="0">
                  <a:pos x="149" y="150"/>
                </a:cxn>
                <a:cxn ang="0">
                  <a:pos x="78" y="168"/>
                </a:cxn>
                <a:cxn ang="0">
                  <a:pos x="0" y="180"/>
                </a:cxn>
                <a:cxn ang="0">
                  <a:pos x="0" y="527"/>
                </a:cxn>
                <a:cxn ang="0">
                  <a:pos x="1010" y="527"/>
                </a:cxn>
                <a:cxn ang="0">
                  <a:pos x="3725" y="527"/>
                </a:cxn>
                <a:cxn ang="0">
                  <a:pos x="3976" y="527"/>
                </a:cxn>
                <a:cxn ang="0">
                  <a:pos x="3976" y="527"/>
                </a:cxn>
              </a:cxnLst>
              <a:rect l="0" t="0" r="r" b="b"/>
              <a:pathLst>
                <a:path w="3976" h="527">
                  <a:moveTo>
                    <a:pt x="3976" y="527"/>
                  </a:moveTo>
                  <a:lnTo>
                    <a:pt x="3970" y="527"/>
                  </a:lnTo>
                  <a:lnTo>
                    <a:pt x="3844" y="509"/>
                  </a:lnTo>
                  <a:lnTo>
                    <a:pt x="2487" y="305"/>
                  </a:lnTo>
                  <a:lnTo>
                    <a:pt x="2039" y="36"/>
                  </a:lnTo>
                  <a:lnTo>
                    <a:pt x="1907" y="24"/>
                  </a:lnTo>
                  <a:lnTo>
                    <a:pt x="1883" y="54"/>
                  </a:lnTo>
                  <a:lnTo>
                    <a:pt x="1859" y="54"/>
                  </a:lnTo>
                  <a:lnTo>
                    <a:pt x="1830" y="30"/>
                  </a:lnTo>
                  <a:lnTo>
                    <a:pt x="1704" y="102"/>
                  </a:lnTo>
                  <a:lnTo>
                    <a:pt x="1608" y="126"/>
                  </a:lnTo>
                  <a:lnTo>
                    <a:pt x="1561" y="132"/>
                  </a:lnTo>
                  <a:lnTo>
                    <a:pt x="1495" y="102"/>
                  </a:lnTo>
                  <a:lnTo>
                    <a:pt x="1357" y="126"/>
                  </a:lnTo>
                  <a:lnTo>
                    <a:pt x="1285" y="24"/>
                  </a:lnTo>
                  <a:lnTo>
                    <a:pt x="1280" y="18"/>
                  </a:lnTo>
                  <a:lnTo>
                    <a:pt x="1262" y="12"/>
                  </a:lnTo>
                  <a:lnTo>
                    <a:pt x="1238" y="6"/>
                  </a:lnTo>
                  <a:lnTo>
                    <a:pt x="1220" y="0"/>
                  </a:lnTo>
                  <a:lnTo>
                    <a:pt x="1196" y="0"/>
                  </a:lnTo>
                  <a:lnTo>
                    <a:pt x="1166" y="0"/>
                  </a:lnTo>
                  <a:lnTo>
                    <a:pt x="1142" y="0"/>
                  </a:lnTo>
                  <a:lnTo>
                    <a:pt x="1136" y="0"/>
                  </a:lnTo>
                  <a:lnTo>
                    <a:pt x="1130" y="0"/>
                  </a:lnTo>
                  <a:lnTo>
                    <a:pt x="1124" y="6"/>
                  </a:lnTo>
                  <a:lnTo>
                    <a:pt x="1118" y="12"/>
                  </a:lnTo>
                  <a:lnTo>
                    <a:pt x="1100" y="18"/>
                  </a:lnTo>
                  <a:lnTo>
                    <a:pt x="1088" y="18"/>
                  </a:lnTo>
                  <a:lnTo>
                    <a:pt x="1070" y="24"/>
                  </a:lnTo>
                  <a:lnTo>
                    <a:pt x="1052" y="30"/>
                  </a:lnTo>
                  <a:lnTo>
                    <a:pt x="1034" y="36"/>
                  </a:lnTo>
                  <a:lnTo>
                    <a:pt x="1028" y="42"/>
                  </a:lnTo>
                  <a:lnTo>
                    <a:pt x="969" y="60"/>
                  </a:lnTo>
                  <a:lnTo>
                    <a:pt x="921" y="72"/>
                  </a:lnTo>
                  <a:lnTo>
                    <a:pt x="855" y="48"/>
                  </a:lnTo>
                  <a:lnTo>
                    <a:pt x="825" y="48"/>
                  </a:lnTo>
                  <a:lnTo>
                    <a:pt x="759" y="72"/>
                  </a:lnTo>
                  <a:lnTo>
                    <a:pt x="735" y="72"/>
                  </a:lnTo>
                  <a:lnTo>
                    <a:pt x="706" y="60"/>
                  </a:lnTo>
                  <a:lnTo>
                    <a:pt x="640" y="60"/>
                  </a:lnTo>
                  <a:lnTo>
                    <a:pt x="544" y="72"/>
                  </a:lnTo>
                  <a:lnTo>
                    <a:pt x="389" y="18"/>
                  </a:lnTo>
                  <a:lnTo>
                    <a:pt x="323" y="60"/>
                  </a:lnTo>
                  <a:lnTo>
                    <a:pt x="317" y="60"/>
                  </a:lnTo>
                  <a:lnTo>
                    <a:pt x="305" y="72"/>
                  </a:lnTo>
                  <a:lnTo>
                    <a:pt x="287" y="78"/>
                  </a:lnTo>
                  <a:lnTo>
                    <a:pt x="263" y="90"/>
                  </a:lnTo>
                  <a:lnTo>
                    <a:pt x="203" y="120"/>
                  </a:lnTo>
                  <a:lnTo>
                    <a:pt x="149" y="150"/>
                  </a:lnTo>
                  <a:lnTo>
                    <a:pt x="78" y="168"/>
                  </a:lnTo>
                  <a:lnTo>
                    <a:pt x="0" y="180"/>
                  </a:lnTo>
                  <a:lnTo>
                    <a:pt x="0" y="527"/>
                  </a:lnTo>
                  <a:lnTo>
                    <a:pt x="1010" y="527"/>
                  </a:lnTo>
                  <a:lnTo>
                    <a:pt x="3725" y="527"/>
                  </a:lnTo>
                  <a:lnTo>
                    <a:pt x="3976" y="527"/>
                  </a:lnTo>
                  <a:lnTo>
                    <a:pt x="3976" y="527"/>
                  </a:lnTo>
                  <a:close/>
                </a:path>
              </a:pathLst>
            </a:custGeom>
            <a:gradFill rotWithShape="0">
              <a:gsLst>
                <a:gs pos="0">
                  <a:schemeClr val="bg2">
                    <a:gamma/>
                    <a:tint val="75686"/>
                    <a:invGamma/>
                  </a:schemeClr>
                </a:gs>
                <a:gs pos="100000">
                  <a:schemeClr val="bg2"/>
                </a:gs>
              </a:gsLst>
              <a:lin ang="5400000" scaled="1"/>
            </a:gradFill>
            <a:ln w="9525">
              <a:noFill/>
              <a:round/>
              <a:headEnd/>
              <a:tailEnd/>
            </a:ln>
          </p:spPr>
          <p:txBody>
            <a:bodyPr/>
            <a:lstStyle/>
            <a:p>
              <a:pPr>
                <a:defRPr/>
              </a:pPr>
              <a:endParaRPr lang="en-US"/>
            </a:p>
          </p:txBody>
        </p:sp>
      </p:grpSp>
      <p:grpSp>
        <p:nvGrpSpPr>
          <p:cNvPr id="12293" name="Group 13"/>
          <p:cNvGrpSpPr>
            <a:grpSpLocks/>
          </p:cNvGrpSpPr>
          <p:nvPr/>
        </p:nvGrpSpPr>
        <p:grpSpPr bwMode="auto">
          <a:xfrm>
            <a:off x="627063" y="6002338"/>
            <a:ext cx="5684837" cy="849312"/>
            <a:chOff x="395" y="3793"/>
            <a:chExt cx="3581" cy="535"/>
          </a:xfrm>
        </p:grpSpPr>
        <p:sp>
          <p:nvSpPr>
            <p:cNvPr id="12294" name="Freeform 14"/>
            <p:cNvSpPr>
              <a:spLocks/>
            </p:cNvSpPr>
            <p:nvPr/>
          </p:nvSpPr>
          <p:spPr bwMode="auto">
            <a:xfrm>
              <a:off x="1196" y="3793"/>
              <a:ext cx="365" cy="291"/>
            </a:xfrm>
            <a:custGeom>
              <a:avLst/>
              <a:gdLst>
                <a:gd name="T0" fmla="*/ 24 w 365"/>
                <a:gd name="T1" fmla="*/ 24 h 287"/>
                <a:gd name="T2" fmla="*/ 0 w 365"/>
                <a:gd name="T3" fmla="*/ 61 h 287"/>
                <a:gd name="T4" fmla="*/ 66 w 365"/>
                <a:gd name="T5" fmla="*/ 110 h 287"/>
                <a:gd name="T6" fmla="*/ 143 w 365"/>
                <a:gd name="T7" fmla="*/ 183 h 287"/>
                <a:gd name="T8" fmla="*/ 191 w 365"/>
                <a:gd name="T9" fmla="*/ 170 h 287"/>
                <a:gd name="T10" fmla="*/ 341 w 365"/>
                <a:gd name="T11" fmla="*/ 291 h 287"/>
                <a:gd name="T12" fmla="*/ 305 w 365"/>
                <a:gd name="T13" fmla="*/ 176 h 287"/>
                <a:gd name="T14" fmla="*/ 365 w 365"/>
                <a:gd name="T15" fmla="*/ 134 h 287"/>
                <a:gd name="T16" fmla="*/ 359 w 365"/>
                <a:gd name="T17" fmla="*/ 128 h 287"/>
                <a:gd name="T18" fmla="*/ 335 w 365"/>
                <a:gd name="T19" fmla="*/ 116 h 287"/>
                <a:gd name="T20" fmla="*/ 299 w 365"/>
                <a:gd name="T21" fmla="*/ 91 h 287"/>
                <a:gd name="T22" fmla="*/ 257 w 365"/>
                <a:gd name="T23" fmla="*/ 73 h 287"/>
                <a:gd name="T24" fmla="*/ 215 w 365"/>
                <a:gd name="T25" fmla="*/ 55 h 287"/>
                <a:gd name="T26" fmla="*/ 173 w 365"/>
                <a:gd name="T27" fmla="*/ 37 h 287"/>
                <a:gd name="T28" fmla="*/ 143 w 365"/>
                <a:gd name="T29" fmla="*/ 24 h 287"/>
                <a:gd name="T30" fmla="*/ 131 w 365"/>
                <a:gd name="T31" fmla="*/ 18 h 287"/>
                <a:gd name="T32" fmla="*/ 107 w 365"/>
                <a:gd name="T33" fmla="*/ 18 h 287"/>
                <a:gd name="T34" fmla="*/ 95 w 365"/>
                <a:gd name="T35" fmla="*/ 18 h 287"/>
                <a:gd name="T36" fmla="*/ 72 w 365"/>
                <a:gd name="T37" fmla="*/ 12 h 287"/>
                <a:gd name="T38" fmla="*/ 66 w 365"/>
                <a:gd name="T39" fmla="*/ 12 h 287"/>
                <a:gd name="T40" fmla="*/ 54 w 365"/>
                <a:gd name="T41" fmla="*/ 6 h 287"/>
                <a:gd name="T42" fmla="*/ 42 w 365"/>
                <a:gd name="T43" fmla="*/ 0 h 287"/>
                <a:gd name="T44" fmla="*/ 30 w 365"/>
                <a:gd name="T45" fmla="*/ 0 h 287"/>
                <a:gd name="T46" fmla="*/ 24 w 365"/>
                <a:gd name="T47" fmla="*/ 24 h 287"/>
                <a:gd name="T48" fmla="*/ 24 w 365"/>
                <a:gd name="T49" fmla="*/ 24 h 287"/>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365"/>
                <a:gd name="T76" fmla="*/ 0 h 287"/>
                <a:gd name="T77" fmla="*/ 365 w 365"/>
                <a:gd name="T78" fmla="*/ 287 h 287"/>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365" h="287">
                  <a:moveTo>
                    <a:pt x="24" y="24"/>
                  </a:moveTo>
                  <a:lnTo>
                    <a:pt x="0" y="60"/>
                  </a:lnTo>
                  <a:lnTo>
                    <a:pt x="66" y="108"/>
                  </a:lnTo>
                  <a:lnTo>
                    <a:pt x="143" y="180"/>
                  </a:lnTo>
                  <a:lnTo>
                    <a:pt x="191" y="168"/>
                  </a:lnTo>
                  <a:lnTo>
                    <a:pt x="341" y="287"/>
                  </a:lnTo>
                  <a:lnTo>
                    <a:pt x="305" y="174"/>
                  </a:lnTo>
                  <a:lnTo>
                    <a:pt x="365" y="132"/>
                  </a:lnTo>
                  <a:lnTo>
                    <a:pt x="359" y="126"/>
                  </a:lnTo>
                  <a:lnTo>
                    <a:pt x="335" y="114"/>
                  </a:lnTo>
                  <a:lnTo>
                    <a:pt x="299" y="90"/>
                  </a:lnTo>
                  <a:lnTo>
                    <a:pt x="257" y="72"/>
                  </a:lnTo>
                  <a:lnTo>
                    <a:pt x="215" y="54"/>
                  </a:lnTo>
                  <a:lnTo>
                    <a:pt x="173" y="36"/>
                  </a:lnTo>
                  <a:lnTo>
                    <a:pt x="143" y="24"/>
                  </a:lnTo>
                  <a:lnTo>
                    <a:pt x="131" y="18"/>
                  </a:lnTo>
                  <a:lnTo>
                    <a:pt x="107" y="18"/>
                  </a:lnTo>
                  <a:lnTo>
                    <a:pt x="95" y="18"/>
                  </a:lnTo>
                  <a:lnTo>
                    <a:pt x="72" y="12"/>
                  </a:lnTo>
                  <a:lnTo>
                    <a:pt x="66" y="12"/>
                  </a:lnTo>
                  <a:lnTo>
                    <a:pt x="54" y="6"/>
                  </a:lnTo>
                  <a:lnTo>
                    <a:pt x="42" y="0"/>
                  </a:lnTo>
                  <a:lnTo>
                    <a:pt x="30" y="0"/>
                  </a:lnTo>
                  <a:lnTo>
                    <a:pt x="24" y="24"/>
                  </a:lnTo>
                  <a:close/>
                </a:path>
              </a:pathLst>
            </a:custGeom>
            <a:solidFill>
              <a:schemeClr val="bg2"/>
            </a:solidFill>
            <a:ln w="9525">
              <a:noFill/>
              <a:round/>
              <a:headEnd/>
              <a:tailEnd/>
            </a:ln>
          </p:spPr>
          <p:txBody>
            <a:bodyPr/>
            <a:lstStyle/>
            <a:p>
              <a:endParaRPr lang="fa-IR"/>
            </a:p>
          </p:txBody>
        </p:sp>
        <p:sp>
          <p:nvSpPr>
            <p:cNvPr id="12295" name="Freeform 15"/>
            <p:cNvSpPr>
              <a:spLocks/>
            </p:cNvSpPr>
            <p:nvPr/>
          </p:nvSpPr>
          <p:spPr bwMode="auto">
            <a:xfrm>
              <a:off x="1943" y="3829"/>
              <a:ext cx="2033" cy="499"/>
            </a:xfrm>
            <a:custGeom>
              <a:avLst/>
              <a:gdLst>
                <a:gd name="T0" fmla="*/ 186 w 2033"/>
                <a:gd name="T1" fmla="*/ 18 h 499"/>
                <a:gd name="T2" fmla="*/ 138 w 2033"/>
                <a:gd name="T3" fmla="*/ 6 h 499"/>
                <a:gd name="T4" fmla="*/ 96 w 2033"/>
                <a:gd name="T5" fmla="*/ 0 h 499"/>
                <a:gd name="T6" fmla="*/ 36 w 2033"/>
                <a:gd name="T7" fmla="*/ 0 h 499"/>
                <a:gd name="T8" fmla="*/ 12 w 2033"/>
                <a:gd name="T9" fmla="*/ 25 h 499"/>
                <a:gd name="T10" fmla="*/ 0 w 2033"/>
                <a:gd name="T11" fmla="*/ 128 h 499"/>
                <a:gd name="T12" fmla="*/ 60 w 2033"/>
                <a:gd name="T13" fmla="*/ 104 h 499"/>
                <a:gd name="T14" fmla="*/ 90 w 2033"/>
                <a:gd name="T15" fmla="*/ 134 h 499"/>
                <a:gd name="T16" fmla="*/ 150 w 2033"/>
                <a:gd name="T17" fmla="*/ 153 h 499"/>
                <a:gd name="T18" fmla="*/ 209 w 2033"/>
                <a:gd name="T19" fmla="*/ 273 h 499"/>
                <a:gd name="T20" fmla="*/ 401 w 2033"/>
                <a:gd name="T21" fmla="*/ 359 h 499"/>
                <a:gd name="T22" fmla="*/ 777 w 2033"/>
                <a:gd name="T23" fmla="*/ 359 h 499"/>
                <a:gd name="T24" fmla="*/ 2033 w 2033"/>
                <a:gd name="T25" fmla="*/ 499 h 499"/>
                <a:gd name="T26" fmla="*/ 2033 w 2033"/>
                <a:gd name="T27" fmla="*/ 499 h 499"/>
                <a:gd name="T28" fmla="*/ 1991 w 2033"/>
                <a:gd name="T29" fmla="*/ 493 h 499"/>
                <a:gd name="T30" fmla="*/ 676 w 2033"/>
                <a:gd name="T31" fmla="*/ 243 h 499"/>
                <a:gd name="T32" fmla="*/ 514 w 2033"/>
                <a:gd name="T33" fmla="*/ 159 h 499"/>
                <a:gd name="T34" fmla="*/ 425 w 2033"/>
                <a:gd name="T35" fmla="*/ 110 h 499"/>
                <a:gd name="T36" fmla="*/ 365 w 2033"/>
                <a:gd name="T37" fmla="*/ 92 h 499"/>
                <a:gd name="T38" fmla="*/ 281 w 2033"/>
                <a:gd name="T39" fmla="*/ 61 h 499"/>
                <a:gd name="T40" fmla="*/ 186 w 2033"/>
                <a:gd name="T41" fmla="*/ 18 h 499"/>
                <a:gd name="T42" fmla="*/ 186 w 2033"/>
                <a:gd name="T43" fmla="*/ 18 h 499"/>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033"/>
                <a:gd name="T67" fmla="*/ 0 h 499"/>
                <a:gd name="T68" fmla="*/ 2033 w 2033"/>
                <a:gd name="T69" fmla="*/ 499 h 499"/>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033" h="499">
                  <a:moveTo>
                    <a:pt x="186" y="18"/>
                  </a:moveTo>
                  <a:lnTo>
                    <a:pt x="138" y="6"/>
                  </a:lnTo>
                  <a:lnTo>
                    <a:pt x="96" y="0"/>
                  </a:lnTo>
                  <a:lnTo>
                    <a:pt x="36" y="0"/>
                  </a:lnTo>
                  <a:lnTo>
                    <a:pt x="12" y="25"/>
                  </a:lnTo>
                  <a:lnTo>
                    <a:pt x="0" y="128"/>
                  </a:lnTo>
                  <a:lnTo>
                    <a:pt x="60" y="104"/>
                  </a:lnTo>
                  <a:lnTo>
                    <a:pt x="90" y="134"/>
                  </a:lnTo>
                  <a:lnTo>
                    <a:pt x="150" y="153"/>
                  </a:lnTo>
                  <a:lnTo>
                    <a:pt x="209" y="273"/>
                  </a:lnTo>
                  <a:lnTo>
                    <a:pt x="401" y="359"/>
                  </a:lnTo>
                  <a:lnTo>
                    <a:pt x="777" y="359"/>
                  </a:lnTo>
                  <a:lnTo>
                    <a:pt x="2033" y="499"/>
                  </a:lnTo>
                  <a:lnTo>
                    <a:pt x="1991" y="493"/>
                  </a:lnTo>
                  <a:lnTo>
                    <a:pt x="676" y="243"/>
                  </a:lnTo>
                  <a:lnTo>
                    <a:pt x="514" y="159"/>
                  </a:lnTo>
                  <a:lnTo>
                    <a:pt x="425" y="110"/>
                  </a:lnTo>
                  <a:lnTo>
                    <a:pt x="365" y="92"/>
                  </a:lnTo>
                  <a:lnTo>
                    <a:pt x="281" y="61"/>
                  </a:lnTo>
                  <a:lnTo>
                    <a:pt x="186" y="18"/>
                  </a:lnTo>
                  <a:close/>
                </a:path>
              </a:pathLst>
            </a:custGeom>
            <a:solidFill>
              <a:schemeClr val="bg2"/>
            </a:solidFill>
            <a:ln w="9525">
              <a:noFill/>
              <a:round/>
              <a:headEnd/>
              <a:tailEnd/>
            </a:ln>
          </p:spPr>
          <p:txBody>
            <a:bodyPr/>
            <a:lstStyle/>
            <a:p>
              <a:endParaRPr lang="fa-IR"/>
            </a:p>
          </p:txBody>
        </p:sp>
        <p:sp>
          <p:nvSpPr>
            <p:cNvPr id="12296" name="Freeform 16"/>
            <p:cNvSpPr>
              <a:spLocks/>
            </p:cNvSpPr>
            <p:nvPr/>
          </p:nvSpPr>
          <p:spPr bwMode="auto">
            <a:xfrm>
              <a:off x="1830" y="3823"/>
              <a:ext cx="71" cy="61"/>
            </a:xfrm>
            <a:custGeom>
              <a:avLst/>
              <a:gdLst>
                <a:gd name="T0" fmla="*/ 0 w 71"/>
                <a:gd name="T1" fmla="*/ 18 h 60"/>
                <a:gd name="T2" fmla="*/ 6 w 71"/>
                <a:gd name="T3" fmla="*/ 18 h 60"/>
                <a:gd name="T4" fmla="*/ 12 w 71"/>
                <a:gd name="T5" fmla="*/ 12 h 60"/>
                <a:gd name="T6" fmla="*/ 6 w 71"/>
                <a:gd name="T7" fmla="*/ 6 h 60"/>
                <a:gd name="T8" fmla="*/ 0 w 71"/>
                <a:gd name="T9" fmla="*/ 0 h 60"/>
                <a:gd name="T10" fmla="*/ 29 w 71"/>
                <a:gd name="T11" fmla="*/ 18 h 60"/>
                <a:gd name="T12" fmla="*/ 53 w 71"/>
                <a:gd name="T13" fmla="*/ 18 h 60"/>
                <a:gd name="T14" fmla="*/ 59 w 71"/>
                <a:gd name="T15" fmla="*/ 31 h 60"/>
                <a:gd name="T16" fmla="*/ 65 w 71"/>
                <a:gd name="T17" fmla="*/ 43 h 60"/>
                <a:gd name="T18" fmla="*/ 71 w 71"/>
                <a:gd name="T19" fmla="*/ 55 h 60"/>
                <a:gd name="T20" fmla="*/ 71 w 71"/>
                <a:gd name="T21" fmla="*/ 61 h 60"/>
                <a:gd name="T22" fmla="*/ 59 w 71"/>
                <a:gd name="T23" fmla="*/ 55 h 60"/>
                <a:gd name="T24" fmla="*/ 47 w 71"/>
                <a:gd name="T25" fmla="*/ 43 h 60"/>
                <a:gd name="T26" fmla="*/ 23 w 71"/>
                <a:gd name="T27" fmla="*/ 31 h 60"/>
                <a:gd name="T28" fmla="*/ 23 w 71"/>
                <a:gd name="T29" fmla="*/ 37 h 60"/>
                <a:gd name="T30" fmla="*/ 18 w 71"/>
                <a:gd name="T31" fmla="*/ 43 h 60"/>
                <a:gd name="T32" fmla="*/ 12 w 71"/>
                <a:gd name="T33" fmla="*/ 49 h 60"/>
                <a:gd name="T34" fmla="*/ 6 w 71"/>
                <a:gd name="T35" fmla="*/ 49 h 60"/>
                <a:gd name="T36" fmla="*/ 6 w 71"/>
                <a:gd name="T37" fmla="*/ 49 h 60"/>
                <a:gd name="T38" fmla="*/ 6 w 71"/>
                <a:gd name="T39" fmla="*/ 37 h 60"/>
                <a:gd name="T40" fmla="*/ 0 w 71"/>
                <a:gd name="T41" fmla="*/ 18 h 60"/>
                <a:gd name="T42" fmla="*/ 0 w 71"/>
                <a:gd name="T43" fmla="*/ 18 h 60"/>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71"/>
                <a:gd name="T67" fmla="*/ 0 h 60"/>
                <a:gd name="T68" fmla="*/ 71 w 71"/>
                <a:gd name="T69" fmla="*/ 60 h 60"/>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71" h="60">
                  <a:moveTo>
                    <a:pt x="0" y="18"/>
                  </a:moveTo>
                  <a:lnTo>
                    <a:pt x="6" y="18"/>
                  </a:lnTo>
                  <a:lnTo>
                    <a:pt x="12" y="12"/>
                  </a:lnTo>
                  <a:lnTo>
                    <a:pt x="6" y="6"/>
                  </a:lnTo>
                  <a:lnTo>
                    <a:pt x="0" y="0"/>
                  </a:lnTo>
                  <a:lnTo>
                    <a:pt x="29" y="18"/>
                  </a:lnTo>
                  <a:lnTo>
                    <a:pt x="53" y="18"/>
                  </a:lnTo>
                  <a:lnTo>
                    <a:pt x="59" y="30"/>
                  </a:lnTo>
                  <a:lnTo>
                    <a:pt x="65" y="42"/>
                  </a:lnTo>
                  <a:lnTo>
                    <a:pt x="71" y="54"/>
                  </a:lnTo>
                  <a:lnTo>
                    <a:pt x="71" y="60"/>
                  </a:lnTo>
                  <a:lnTo>
                    <a:pt x="59" y="54"/>
                  </a:lnTo>
                  <a:lnTo>
                    <a:pt x="47" y="42"/>
                  </a:lnTo>
                  <a:lnTo>
                    <a:pt x="23" y="30"/>
                  </a:lnTo>
                  <a:lnTo>
                    <a:pt x="23" y="36"/>
                  </a:lnTo>
                  <a:lnTo>
                    <a:pt x="18" y="42"/>
                  </a:lnTo>
                  <a:lnTo>
                    <a:pt x="12" y="48"/>
                  </a:lnTo>
                  <a:lnTo>
                    <a:pt x="6" y="48"/>
                  </a:lnTo>
                  <a:lnTo>
                    <a:pt x="6" y="36"/>
                  </a:lnTo>
                  <a:lnTo>
                    <a:pt x="0" y="18"/>
                  </a:lnTo>
                  <a:close/>
                </a:path>
              </a:pathLst>
            </a:custGeom>
            <a:solidFill>
              <a:schemeClr val="bg2"/>
            </a:solidFill>
            <a:ln w="9525">
              <a:noFill/>
              <a:round/>
              <a:headEnd/>
              <a:tailEnd/>
            </a:ln>
          </p:spPr>
          <p:txBody>
            <a:bodyPr/>
            <a:lstStyle/>
            <a:p>
              <a:endParaRPr lang="fa-IR"/>
            </a:p>
          </p:txBody>
        </p:sp>
        <p:sp>
          <p:nvSpPr>
            <p:cNvPr id="12297" name="Freeform 17"/>
            <p:cNvSpPr>
              <a:spLocks/>
            </p:cNvSpPr>
            <p:nvPr/>
          </p:nvSpPr>
          <p:spPr bwMode="auto">
            <a:xfrm>
              <a:off x="855" y="3842"/>
              <a:ext cx="161" cy="164"/>
            </a:xfrm>
            <a:custGeom>
              <a:avLst/>
              <a:gdLst>
                <a:gd name="T0" fmla="*/ 30 w 161"/>
                <a:gd name="T1" fmla="*/ 0 h 162"/>
                <a:gd name="T2" fmla="*/ 48 w 161"/>
                <a:gd name="T3" fmla="*/ 6 h 162"/>
                <a:gd name="T4" fmla="*/ 72 w 161"/>
                <a:gd name="T5" fmla="*/ 6 h 162"/>
                <a:gd name="T6" fmla="*/ 114 w 161"/>
                <a:gd name="T7" fmla="*/ 12 h 162"/>
                <a:gd name="T8" fmla="*/ 96 w 161"/>
                <a:gd name="T9" fmla="*/ 55 h 162"/>
                <a:gd name="T10" fmla="*/ 96 w 161"/>
                <a:gd name="T11" fmla="*/ 61 h 162"/>
                <a:gd name="T12" fmla="*/ 102 w 161"/>
                <a:gd name="T13" fmla="*/ 73 h 162"/>
                <a:gd name="T14" fmla="*/ 108 w 161"/>
                <a:gd name="T15" fmla="*/ 85 h 162"/>
                <a:gd name="T16" fmla="*/ 120 w 161"/>
                <a:gd name="T17" fmla="*/ 97 h 162"/>
                <a:gd name="T18" fmla="*/ 143 w 161"/>
                <a:gd name="T19" fmla="*/ 115 h 162"/>
                <a:gd name="T20" fmla="*/ 155 w 161"/>
                <a:gd name="T21" fmla="*/ 140 h 162"/>
                <a:gd name="T22" fmla="*/ 161 w 161"/>
                <a:gd name="T23" fmla="*/ 158 h 162"/>
                <a:gd name="T24" fmla="*/ 161 w 161"/>
                <a:gd name="T25" fmla="*/ 164 h 162"/>
                <a:gd name="T26" fmla="*/ 96 w 161"/>
                <a:gd name="T27" fmla="*/ 103 h 162"/>
                <a:gd name="T28" fmla="*/ 30 w 161"/>
                <a:gd name="T29" fmla="*/ 55 h 162"/>
                <a:gd name="T30" fmla="*/ 0 w 161"/>
                <a:gd name="T31" fmla="*/ 0 h 162"/>
                <a:gd name="T32" fmla="*/ 30 w 161"/>
                <a:gd name="T33" fmla="*/ 0 h 162"/>
                <a:gd name="T34" fmla="*/ 30 w 161"/>
                <a:gd name="T35" fmla="*/ 0 h 16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61"/>
                <a:gd name="T55" fmla="*/ 0 h 162"/>
                <a:gd name="T56" fmla="*/ 161 w 161"/>
                <a:gd name="T57" fmla="*/ 162 h 162"/>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61" h="162">
                  <a:moveTo>
                    <a:pt x="30" y="0"/>
                  </a:moveTo>
                  <a:lnTo>
                    <a:pt x="48" y="6"/>
                  </a:lnTo>
                  <a:lnTo>
                    <a:pt x="72" y="6"/>
                  </a:lnTo>
                  <a:lnTo>
                    <a:pt x="114" y="12"/>
                  </a:lnTo>
                  <a:lnTo>
                    <a:pt x="96" y="54"/>
                  </a:lnTo>
                  <a:lnTo>
                    <a:pt x="96" y="60"/>
                  </a:lnTo>
                  <a:lnTo>
                    <a:pt x="102" y="72"/>
                  </a:lnTo>
                  <a:lnTo>
                    <a:pt x="108" y="84"/>
                  </a:lnTo>
                  <a:lnTo>
                    <a:pt x="120" y="96"/>
                  </a:lnTo>
                  <a:lnTo>
                    <a:pt x="143" y="114"/>
                  </a:lnTo>
                  <a:lnTo>
                    <a:pt x="155" y="138"/>
                  </a:lnTo>
                  <a:lnTo>
                    <a:pt x="161" y="156"/>
                  </a:lnTo>
                  <a:lnTo>
                    <a:pt x="161" y="162"/>
                  </a:lnTo>
                  <a:lnTo>
                    <a:pt x="96" y="102"/>
                  </a:lnTo>
                  <a:lnTo>
                    <a:pt x="30" y="54"/>
                  </a:lnTo>
                  <a:lnTo>
                    <a:pt x="0" y="0"/>
                  </a:lnTo>
                  <a:lnTo>
                    <a:pt x="30" y="0"/>
                  </a:lnTo>
                  <a:close/>
                </a:path>
              </a:pathLst>
            </a:custGeom>
            <a:solidFill>
              <a:schemeClr val="bg2"/>
            </a:solidFill>
            <a:ln w="9525">
              <a:noFill/>
              <a:round/>
              <a:headEnd/>
              <a:tailEnd/>
            </a:ln>
          </p:spPr>
          <p:txBody>
            <a:bodyPr/>
            <a:lstStyle/>
            <a:p>
              <a:endParaRPr lang="fa-IR"/>
            </a:p>
          </p:txBody>
        </p:sp>
        <p:sp>
          <p:nvSpPr>
            <p:cNvPr id="12298" name="Freeform 18"/>
            <p:cNvSpPr>
              <a:spLocks/>
            </p:cNvSpPr>
            <p:nvPr/>
          </p:nvSpPr>
          <p:spPr bwMode="auto">
            <a:xfrm>
              <a:off x="706" y="3854"/>
              <a:ext cx="59" cy="61"/>
            </a:xfrm>
            <a:custGeom>
              <a:avLst/>
              <a:gdLst>
                <a:gd name="T0" fmla="*/ 59 w 59"/>
                <a:gd name="T1" fmla="*/ 6 h 60"/>
                <a:gd name="T2" fmla="*/ 41 w 59"/>
                <a:gd name="T3" fmla="*/ 31 h 60"/>
                <a:gd name="T4" fmla="*/ 41 w 59"/>
                <a:gd name="T5" fmla="*/ 37 h 60"/>
                <a:gd name="T6" fmla="*/ 47 w 59"/>
                <a:gd name="T7" fmla="*/ 43 h 60"/>
                <a:gd name="T8" fmla="*/ 53 w 59"/>
                <a:gd name="T9" fmla="*/ 55 h 60"/>
                <a:gd name="T10" fmla="*/ 53 w 59"/>
                <a:gd name="T11" fmla="*/ 61 h 60"/>
                <a:gd name="T12" fmla="*/ 47 w 59"/>
                <a:gd name="T13" fmla="*/ 55 h 60"/>
                <a:gd name="T14" fmla="*/ 35 w 59"/>
                <a:gd name="T15" fmla="*/ 49 h 60"/>
                <a:gd name="T16" fmla="*/ 23 w 59"/>
                <a:gd name="T17" fmla="*/ 37 h 60"/>
                <a:gd name="T18" fmla="*/ 17 w 59"/>
                <a:gd name="T19" fmla="*/ 31 h 60"/>
                <a:gd name="T20" fmla="*/ 0 w 59"/>
                <a:gd name="T21" fmla="*/ 0 h 60"/>
                <a:gd name="T22" fmla="*/ 59 w 59"/>
                <a:gd name="T23" fmla="*/ 6 h 60"/>
                <a:gd name="T24" fmla="*/ 59 w 59"/>
                <a:gd name="T25" fmla="*/ 6 h 6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59"/>
                <a:gd name="T40" fmla="*/ 0 h 60"/>
                <a:gd name="T41" fmla="*/ 59 w 59"/>
                <a:gd name="T42" fmla="*/ 60 h 6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59" h="60">
                  <a:moveTo>
                    <a:pt x="59" y="6"/>
                  </a:moveTo>
                  <a:lnTo>
                    <a:pt x="41" y="30"/>
                  </a:lnTo>
                  <a:lnTo>
                    <a:pt x="41" y="36"/>
                  </a:lnTo>
                  <a:lnTo>
                    <a:pt x="47" y="42"/>
                  </a:lnTo>
                  <a:lnTo>
                    <a:pt x="53" y="54"/>
                  </a:lnTo>
                  <a:lnTo>
                    <a:pt x="53" y="60"/>
                  </a:lnTo>
                  <a:lnTo>
                    <a:pt x="47" y="54"/>
                  </a:lnTo>
                  <a:lnTo>
                    <a:pt x="35" y="48"/>
                  </a:lnTo>
                  <a:lnTo>
                    <a:pt x="23" y="36"/>
                  </a:lnTo>
                  <a:lnTo>
                    <a:pt x="17" y="30"/>
                  </a:lnTo>
                  <a:lnTo>
                    <a:pt x="0" y="0"/>
                  </a:lnTo>
                  <a:lnTo>
                    <a:pt x="59" y="6"/>
                  </a:lnTo>
                  <a:close/>
                </a:path>
              </a:pathLst>
            </a:custGeom>
            <a:solidFill>
              <a:schemeClr val="bg2"/>
            </a:solidFill>
            <a:ln w="9525">
              <a:noFill/>
              <a:round/>
              <a:headEnd/>
              <a:tailEnd/>
            </a:ln>
          </p:spPr>
          <p:txBody>
            <a:bodyPr/>
            <a:lstStyle/>
            <a:p>
              <a:endParaRPr lang="fa-IR"/>
            </a:p>
          </p:txBody>
        </p:sp>
        <p:sp>
          <p:nvSpPr>
            <p:cNvPr id="12299" name="Freeform 19"/>
            <p:cNvSpPr>
              <a:spLocks/>
            </p:cNvSpPr>
            <p:nvPr/>
          </p:nvSpPr>
          <p:spPr bwMode="auto">
            <a:xfrm>
              <a:off x="395" y="3811"/>
              <a:ext cx="245" cy="207"/>
            </a:xfrm>
            <a:custGeom>
              <a:avLst/>
              <a:gdLst>
                <a:gd name="T0" fmla="*/ 233 w 245"/>
                <a:gd name="T1" fmla="*/ 37 h 204"/>
                <a:gd name="T2" fmla="*/ 245 w 245"/>
                <a:gd name="T3" fmla="*/ 43 h 204"/>
                <a:gd name="T4" fmla="*/ 209 w 245"/>
                <a:gd name="T5" fmla="*/ 85 h 204"/>
                <a:gd name="T6" fmla="*/ 143 w 245"/>
                <a:gd name="T7" fmla="*/ 134 h 204"/>
                <a:gd name="T8" fmla="*/ 167 w 245"/>
                <a:gd name="T9" fmla="*/ 158 h 204"/>
                <a:gd name="T10" fmla="*/ 179 w 245"/>
                <a:gd name="T11" fmla="*/ 207 h 204"/>
                <a:gd name="T12" fmla="*/ 77 w 245"/>
                <a:gd name="T13" fmla="*/ 134 h 204"/>
                <a:gd name="T14" fmla="*/ 47 w 245"/>
                <a:gd name="T15" fmla="*/ 85 h 204"/>
                <a:gd name="T16" fmla="*/ 89 w 245"/>
                <a:gd name="T17" fmla="*/ 67 h 204"/>
                <a:gd name="T18" fmla="*/ 59 w 245"/>
                <a:gd name="T19" fmla="*/ 37 h 204"/>
                <a:gd name="T20" fmla="*/ 0 w 245"/>
                <a:gd name="T21" fmla="*/ 12 h 204"/>
                <a:gd name="T22" fmla="*/ 0 w 245"/>
                <a:gd name="T23" fmla="*/ 0 h 204"/>
                <a:gd name="T24" fmla="*/ 6 w 245"/>
                <a:gd name="T25" fmla="*/ 0 h 204"/>
                <a:gd name="T26" fmla="*/ 12 w 245"/>
                <a:gd name="T27" fmla="*/ 0 h 204"/>
                <a:gd name="T28" fmla="*/ 47 w 245"/>
                <a:gd name="T29" fmla="*/ 6 h 204"/>
                <a:gd name="T30" fmla="*/ 77 w 245"/>
                <a:gd name="T31" fmla="*/ 6 h 204"/>
                <a:gd name="T32" fmla="*/ 83 w 245"/>
                <a:gd name="T33" fmla="*/ 6 h 204"/>
                <a:gd name="T34" fmla="*/ 89 w 245"/>
                <a:gd name="T35" fmla="*/ 6 h 204"/>
                <a:gd name="T36" fmla="*/ 101 w 245"/>
                <a:gd name="T37" fmla="*/ 12 h 204"/>
                <a:gd name="T38" fmla="*/ 125 w 245"/>
                <a:gd name="T39" fmla="*/ 12 h 204"/>
                <a:gd name="T40" fmla="*/ 143 w 245"/>
                <a:gd name="T41" fmla="*/ 18 h 204"/>
                <a:gd name="T42" fmla="*/ 149 w 245"/>
                <a:gd name="T43" fmla="*/ 18 h 204"/>
                <a:gd name="T44" fmla="*/ 149 w 245"/>
                <a:gd name="T45" fmla="*/ 18 h 204"/>
                <a:gd name="T46" fmla="*/ 203 w 245"/>
                <a:gd name="T47" fmla="*/ 24 h 204"/>
                <a:gd name="T48" fmla="*/ 233 w 245"/>
                <a:gd name="T49" fmla="*/ 37 h 204"/>
                <a:gd name="T50" fmla="*/ 233 w 245"/>
                <a:gd name="T51" fmla="*/ 37 h 204"/>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245"/>
                <a:gd name="T79" fmla="*/ 0 h 204"/>
                <a:gd name="T80" fmla="*/ 245 w 245"/>
                <a:gd name="T81" fmla="*/ 204 h 204"/>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245" h="204">
                  <a:moveTo>
                    <a:pt x="233" y="36"/>
                  </a:moveTo>
                  <a:lnTo>
                    <a:pt x="245" y="42"/>
                  </a:lnTo>
                  <a:lnTo>
                    <a:pt x="209" y="84"/>
                  </a:lnTo>
                  <a:lnTo>
                    <a:pt x="143" y="132"/>
                  </a:lnTo>
                  <a:lnTo>
                    <a:pt x="167" y="156"/>
                  </a:lnTo>
                  <a:lnTo>
                    <a:pt x="179" y="204"/>
                  </a:lnTo>
                  <a:lnTo>
                    <a:pt x="77" y="132"/>
                  </a:lnTo>
                  <a:lnTo>
                    <a:pt x="47" y="84"/>
                  </a:lnTo>
                  <a:lnTo>
                    <a:pt x="89" y="66"/>
                  </a:lnTo>
                  <a:lnTo>
                    <a:pt x="59" y="36"/>
                  </a:lnTo>
                  <a:lnTo>
                    <a:pt x="0" y="12"/>
                  </a:lnTo>
                  <a:lnTo>
                    <a:pt x="0" y="0"/>
                  </a:lnTo>
                  <a:lnTo>
                    <a:pt x="6" y="0"/>
                  </a:lnTo>
                  <a:lnTo>
                    <a:pt x="12" y="0"/>
                  </a:lnTo>
                  <a:lnTo>
                    <a:pt x="47" y="6"/>
                  </a:lnTo>
                  <a:lnTo>
                    <a:pt x="77" y="6"/>
                  </a:lnTo>
                  <a:lnTo>
                    <a:pt x="83" y="6"/>
                  </a:lnTo>
                  <a:lnTo>
                    <a:pt x="89" y="6"/>
                  </a:lnTo>
                  <a:lnTo>
                    <a:pt x="101" y="12"/>
                  </a:lnTo>
                  <a:lnTo>
                    <a:pt x="125" y="12"/>
                  </a:lnTo>
                  <a:lnTo>
                    <a:pt x="143" y="18"/>
                  </a:lnTo>
                  <a:lnTo>
                    <a:pt x="149" y="18"/>
                  </a:lnTo>
                  <a:lnTo>
                    <a:pt x="203" y="24"/>
                  </a:lnTo>
                  <a:lnTo>
                    <a:pt x="233" y="36"/>
                  </a:lnTo>
                  <a:close/>
                </a:path>
              </a:pathLst>
            </a:custGeom>
            <a:solidFill>
              <a:schemeClr val="bg2"/>
            </a:solidFill>
            <a:ln w="9525">
              <a:noFill/>
              <a:round/>
              <a:headEnd/>
              <a:tailEnd/>
            </a:ln>
          </p:spPr>
          <p:txBody>
            <a:bodyPr/>
            <a:lstStyle/>
            <a:p>
              <a:endParaRPr lang="fa-IR"/>
            </a:p>
          </p:txBody>
        </p:sp>
      </p:grpSp>
    </p:spTree>
  </p:cSld>
  <p:clrMapOvr>
    <a:masterClrMapping/>
  </p:clrMapOvr>
  <p:transition advTm="20000">
    <p:dissolv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20"/>
          <p:cNvPicPr>
            <a:picLocks noChangeAspect="1" noChangeArrowheads="1"/>
          </p:cNvPicPr>
          <p:nvPr/>
        </p:nvPicPr>
        <p:blipFill>
          <a:blip r:embed="rId2" cstate="print"/>
          <a:srcRect/>
          <a:stretch>
            <a:fillRect/>
          </a:stretch>
        </p:blipFill>
        <p:spPr bwMode="auto">
          <a:xfrm>
            <a:off x="990600" y="4114800"/>
            <a:ext cx="2293938" cy="2293938"/>
          </a:xfrm>
          <a:prstGeom prst="rect">
            <a:avLst/>
          </a:prstGeom>
          <a:noFill/>
          <a:ln w="12700" cap="sq">
            <a:noFill/>
            <a:miter lim="800000"/>
            <a:headEnd type="none" w="sm" len="sm"/>
            <a:tailEnd type="none" w="sm" len="sm"/>
          </a:ln>
        </p:spPr>
      </p:pic>
      <p:sp>
        <p:nvSpPr>
          <p:cNvPr id="13315" name="Text Box 2"/>
          <p:cNvSpPr txBox="1">
            <a:spLocks noChangeArrowheads="1"/>
          </p:cNvSpPr>
          <p:nvPr/>
        </p:nvSpPr>
        <p:spPr bwMode="auto">
          <a:xfrm>
            <a:off x="3581400" y="609600"/>
            <a:ext cx="5105400" cy="3260725"/>
          </a:xfrm>
          <a:prstGeom prst="rect">
            <a:avLst/>
          </a:prstGeom>
          <a:noFill/>
          <a:ln w="12700" cap="sq">
            <a:noFill/>
            <a:miter lim="800000"/>
            <a:headEnd type="none" w="sm" len="sm"/>
            <a:tailEnd type="none" w="sm" len="sm"/>
          </a:ln>
        </p:spPr>
        <p:txBody>
          <a:bodyPr>
            <a:spAutoFit/>
          </a:bodyPr>
          <a:lstStyle/>
          <a:p>
            <a:pPr algn="just" rtl="1">
              <a:spcBef>
                <a:spcPct val="50000"/>
              </a:spcBef>
            </a:pPr>
            <a:r>
              <a:rPr lang="ar-SA" sz="3200" b="1">
                <a:latin typeface="Persian" pitchFamily="18" charset="0"/>
                <a:cs typeface="Roya" pitchFamily="2" charset="-78"/>
              </a:rPr>
              <a:t>و شما؟ شما تا چه حد به طناب زندگي خود ‌چسبيده ايد؟ آيا تا به حال شده كه طناب را رها كرده باشيد؟ </a:t>
            </a:r>
            <a:endParaRPr lang="ar-SA" sz="3200">
              <a:cs typeface="Times New Roman" pitchFamily="18" charset="0"/>
            </a:endParaRPr>
          </a:p>
          <a:p>
            <a:pPr algn="ctr">
              <a:spcBef>
                <a:spcPct val="50000"/>
              </a:spcBef>
            </a:pPr>
            <a:r>
              <a:rPr lang="ar-SA" sz="3200" b="1">
                <a:latin typeface="Persian" pitchFamily="18" charset="0"/>
                <a:cs typeface="Roya" pitchFamily="2" charset="-78"/>
              </a:rPr>
              <a:t>هيچگاه به پيامهايي كه از جانب خدا برايتان فرستاده مي‌شود شك نكنيد.</a:t>
            </a:r>
            <a:endParaRPr lang="en-US" sz="3200">
              <a:cs typeface="Roya" pitchFamily="2" charset="-78"/>
            </a:endParaRPr>
          </a:p>
        </p:txBody>
      </p:sp>
      <p:grpSp>
        <p:nvGrpSpPr>
          <p:cNvPr id="13316" name="Group 4"/>
          <p:cNvGrpSpPr>
            <a:grpSpLocks/>
          </p:cNvGrpSpPr>
          <p:nvPr/>
        </p:nvGrpSpPr>
        <p:grpSpPr bwMode="auto">
          <a:xfrm>
            <a:off x="0" y="6000750"/>
            <a:ext cx="7848600" cy="857250"/>
            <a:chOff x="0" y="3792"/>
            <a:chExt cx="4944" cy="540"/>
          </a:xfrm>
        </p:grpSpPr>
        <p:sp>
          <p:nvSpPr>
            <p:cNvPr id="31749" name="Freeform 5"/>
            <p:cNvSpPr>
              <a:spLocks/>
            </p:cNvSpPr>
            <p:nvPr/>
          </p:nvSpPr>
          <p:spPr bwMode="ltGray">
            <a:xfrm>
              <a:off x="1488" y="3792"/>
              <a:ext cx="3240" cy="536"/>
            </a:xfrm>
            <a:custGeom>
              <a:avLst/>
              <a:gdLst/>
              <a:ahLst/>
              <a:cxnLst>
                <a:cxn ang="0">
                  <a:pos x="3132" y="469"/>
                </a:cxn>
                <a:cxn ang="0">
                  <a:pos x="2995" y="395"/>
                </a:cxn>
                <a:cxn ang="0">
                  <a:pos x="2911" y="375"/>
                </a:cxn>
                <a:cxn ang="0">
                  <a:pos x="2678" y="228"/>
                </a:cxn>
                <a:cxn ang="0">
                  <a:pos x="2553" y="74"/>
                </a:cxn>
                <a:cxn ang="0">
                  <a:pos x="2457" y="7"/>
                </a:cxn>
                <a:cxn ang="0">
                  <a:pos x="2403" y="47"/>
                </a:cxn>
                <a:cxn ang="0">
                  <a:pos x="2289" y="74"/>
                </a:cxn>
                <a:cxn ang="0">
                  <a:pos x="2134" y="74"/>
                </a:cxn>
                <a:cxn ang="0">
                  <a:pos x="2044" y="128"/>
                </a:cxn>
                <a:cxn ang="0">
                  <a:pos x="1775" y="222"/>
                </a:cxn>
                <a:cxn ang="0">
                  <a:pos x="1602" y="181"/>
                </a:cxn>
                <a:cxn ang="0">
                  <a:pos x="1560" y="101"/>
                </a:cxn>
                <a:cxn ang="0">
                  <a:pos x="1542" y="87"/>
                </a:cxn>
                <a:cxn ang="0">
                  <a:pos x="1446" y="60"/>
                </a:cxn>
                <a:cxn ang="0">
                  <a:pos x="1375" y="74"/>
                </a:cxn>
                <a:cxn ang="0">
                  <a:pos x="1309" y="87"/>
                </a:cxn>
                <a:cxn ang="0">
                  <a:pos x="1243" y="13"/>
                </a:cxn>
                <a:cxn ang="0">
                  <a:pos x="1225" y="0"/>
                </a:cxn>
                <a:cxn ang="0">
                  <a:pos x="1189" y="0"/>
                </a:cxn>
                <a:cxn ang="0">
                  <a:pos x="1106" y="34"/>
                </a:cxn>
                <a:cxn ang="0">
                  <a:pos x="1106" y="34"/>
                </a:cxn>
                <a:cxn ang="0">
                  <a:pos x="1094" y="40"/>
                </a:cxn>
                <a:cxn ang="0">
                  <a:pos x="1070" y="54"/>
                </a:cxn>
                <a:cxn ang="0">
                  <a:pos x="1034" y="74"/>
                </a:cxn>
                <a:cxn ang="0">
                  <a:pos x="1004" y="74"/>
                </a:cxn>
                <a:cxn ang="0">
                  <a:pos x="986" y="74"/>
                </a:cxn>
                <a:cxn ang="0">
                  <a:pos x="956" y="81"/>
                </a:cxn>
                <a:cxn ang="0">
                  <a:pos x="920" y="94"/>
                </a:cxn>
                <a:cxn ang="0">
                  <a:pos x="884" y="107"/>
                </a:cxn>
                <a:cxn ang="0">
                  <a:pos x="843" y="128"/>
                </a:cxn>
                <a:cxn ang="0">
                  <a:pos x="813" y="141"/>
                </a:cxn>
                <a:cxn ang="0">
                  <a:pos x="789" y="148"/>
                </a:cxn>
                <a:cxn ang="0">
                  <a:pos x="783" y="154"/>
                </a:cxn>
                <a:cxn ang="0">
                  <a:pos x="556" y="228"/>
                </a:cxn>
                <a:cxn ang="0">
                  <a:pos x="394" y="294"/>
                </a:cxn>
                <a:cxn ang="0">
                  <a:pos x="107" y="462"/>
                </a:cxn>
                <a:cxn ang="0">
                  <a:pos x="0" y="536"/>
                </a:cxn>
                <a:cxn ang="0">
                  <a:pos x="3240" y="536"/>
                </a:cxn>
                <a:cxn ang="0">
                  <a:pos x="3132" y="469"/>
                </a:cxn>
                <a:cxn ang="0">
                  <a:pos x="3132" y="469"/>
                </a:cxn>
              </a:cxnLst>
              <a:rect l="0" t="0" r="r" b="b"/>
              <a:pathLst>
                <a:path w="3240" h="536">
                  <a:moveTo>
                    <a:pt x="3132" y="469"/>
                  </a:moveTo>
                  <a:lnTo>
                    <a:pt x="2995" y="395"/>
                  </a:lnTo>
                  <a:lnTo>
                    <a:pt x="2911" y="375"/>
                  </a:lnTo>
                  <a:lnTo>
                    <a:pt x="2678" y="228"/>
                  </a:lnTo>
                  <a:lnTo>
                    <a:pt x="2553" y="74"/>
                  </a:lnTo>
                  <a:lnTo>
                    <a:pt x="2457" y="7"/>
                  </a:lnTo>
                  <a:lnTo>
                    <a:pt x="2403" y="47"/>
                  </a:lnTo>
                  <a:lnTo>
                    <a:pt x="2289" y="74"/>
                  </a:lnTo>
                  <a:lnTo>
                    <a:pt x="2134" y="74"/>
                  </a:lnTo>
                  <a:lnTo>
                    <a:pt x="2044" y="128"/>
                  </a:lnTo>
                  <a:lnTo>
                    <a:pt x="1775" y="222"/>
                  </a:lnTo>
                  <a:lnTo>
                    <a:pt x="1602" y="181"/>
                  </a:lnTo>
                  <a:lnTo>
                    <a:pt x="1560" y="101"/>
                  </a:lnTo>
                  <a:lnTo>
                    <a:pt x="1542" y="87"/>
                  </a:lnTo>
                  <a:lnTo>
                    <a:pt x="1446" y="60"/>
                  </a:lnTo>
                  <a:lnTo>
                    <a:pt x="1375" y="74"/>
                  </a:lnTo>
                  <a:lnTo>
                    <a:pt x="1309" y="87"/>
                  </a:lnTo>
                  <a:lnTo>
                    <a:pt x="1243" y="13"/>
                  </a:lnTo>
                  <a:lnTo>
                    <a:pt x="1225" y="0"/>
                  </a:lnTo>
                  <a:lnTo>
                    <a:pt x="1189" y="0"/>
                  </a:lnTo>
                  <a:lnTo>
                    <a:pt x="1106" y="34"/>
                  </a:lnTo>
                  <a:lnTo>
                    <a:pt x="1106" y="34"/>
                  </a:lnTo>
                  <a:lnTo>
                    <a:pt x="1094" y="40"/>
                  </a:lnTo>
                  <a:lnTo>
                    <a:pt x="1070" y="54"/>
                  </a:lnTo>
                  <a:lnTo>
                    <a:pt x="1034" y="74"/>
                  </a:lnTo>
                  <a:lnTo>
                    <a:pt x="1004" y="74"/>
                  </a:lnTo>
                  <a:lnTo>
                    <a:pt x="986" y="74"/>
                  </a:lnTo>
                  <a:lnTo>
                    <a:pt x="956" y="81"/>
                  </a:lnTo>
                  <a:lnTo>
                    <a:pt x="920" y="94"/>
                  </a:lnTo>
                  <a:lnTo>
                    <a:pt x="884" y="107"/>
                  </a:lnTo>
                  <a:lnTo>
                    <a:pt x="843" y="128"/>
                  </a:lnTo>
                  <a:lnTo>
                    <a:pt x="813" y="141"/>
                  </a:lnTo>
                  <a:lnTo>
                    <a:pt x="789" y="148"/>
                  </a:lnTo>
                  <a:lnTo>
                    <a:pt x="783" y="154"/>
                  </a:lnTo>
                  <a:lnTo>
                    <a:pt x="556" y="228"/>
                  </a:lnTo>
                  <a:lnTo>
                    <a:pt x="394" y="294"/>
                  </a:lnTo>
                  <a:lnTo>
                    <a:pt x="107" y="462"/>
                  </a:lnTo>
                  <a:lnTo>
                    <a:pt x="0" y="536"/>
                  </a:lnTo>
                  <a:lnTo>
                    <a:pt x="3240" y="536"/>
                  </a:lnTo>
                  <a:lnTo>
                    <a:pt x="3132" y="469"/>
                  </a:lnTo>
                  <a:lnTo>
                    <a:pt x="3132" y="469"/>
                  </a:lnTo>
                  <a:close/>
                </a:path>
              </a:pathLst>
            </a:custGeom>
            <a:gradFill rotWithShape="0">
              <a:gsLst>
                <a:gs pos="0">
                  <a:schemeClr val="bg2">
                    <a:gamma/>
                    <a:tint val="66667"/>
                    <a:invGamma/>
                  </a:schemeClr>
                </a:gs>
                <a:gs pos="100000">
                  <a:schemeClr val="bg2"/>
                </a:gs>
              </a:gsLst>
              <a:lin ang="5400000" scaled="1"/>
            </a:gradFill>
            <a:ln w="9525">
              <a:noFill/>
              <a:round/>
              <a:headEnd/>
              <a:tailEnd/>
            </a:ln>
          </p:spPr>
          <p:txBody>
            <a:bodyPr/>
            <a:lstStyle/>
            <a:p>
              <a:pPr>
                <a:defRPr/>
              </a:pPr>
              <a:endParaRPr lang="en-US"/>
            </a:p>
          </p:txBody>
        </p:sp>
        <p:grpSp>
          <p:nvGrpSpPr>
            <p:cNvPr id="13325" name="Group 6"/>
            <p:cNvGrpSpPr>
              <a:grpSpLocks/>
            </p:cNvGrpSpPr>
            <p:nvPr/>
          </p:nvGrpSpPr>
          <p:grpSpPr bwMode="auto">
            <a:xfrm>
              <a:off x="2486" y="3792"/>
              <a:ext cx="2458" cy="540"/>
              <a:chOff x="2486" y="3792"/>
              <a:chExt cx="2458" cy="540"/>
            </a:xfrm>
          </p:grpSpPr>
          <p:sp>
            <p:nvSpPr>
              <p:cNvPr id="13327" name="Freeform 7"/>
              <p:cNvSpPr>
                <a:spLocks/>
              </p:cNvSpPr>
              <p:nvPr/>
            </p:nvSpPr>
            <p:spPr bwMode="ltGray">
              <a:xfrm>
                <a:off x="3948" y="3799"/>
                <a:ext cx="996" cy="533"/>
              </a:xfrm>
              <a:custGeom>
                <a:avLst/>
                <a:gdLst>
                  <a:gd name="T0" fmla="*/ 636 w 996"/>
                  <a:gd name="T1" fmla="*/ 373 h 533"/>
                  <a:gd name="T2" fmla="*/ 495 w 996"/>
                  <a:gd name="T3" fmla="*/ 370 h 533"/>
                  <a:gd name="T4" fmla="*/ 280 w 996"/>
                  <a:gd name="T5" fmla="*/ 249 h 533"/>
                  <a:gd name="T6" fmla="*/ 127 w 996"/>
                  <a:gd name="T7" fmla="*/ 66 h 533"/>
                  <a:gd name="T8" fmla="*/ 0 w 996"/>
                  <a:gd name="T9" fmla="*/ 0 h 533"/>
                  <a:gd name="T10" fmla="*/ 22 w 996"/>
                  <a:gd name="T11" fmla="*/ 26 h 533"/>
                  <a:gd name="T12" fmla="*/ 0 w 996"/>
                  <a:gd name="T13" fmla="*/ 65 h 533"/>
                  <a:gd name="T14" fmla="*/ 30 w 996"/>
                  <a:gd name="T15" fmla="*/ 119 h 533"/>
                  <a:gd name="T16" fmla="*/ 75 w 996"/>
                  <a:gd name="T17" fmla="*/ 243 h 533"/>
                  <a:gd name="T18" fmla="*/ 45 w 996"/>
                  <a:gd name="T19" fmla="*/ 422 h 533"/>
                  <a:gd name="T20" fmla="*/ 200 w 996"/>
                  <a:gd name="T21" fmla="*/ 329 h 533"/>
                  <a:gd name="T22" fmla="*/ 612 w 996"/>
                  <a:gd name="T23" fmla="*/ 533 h 533"/>
                  <a:gd name="T24" fmla="*/ 996 w 996"/>
                  <a:gd name="T25" fmla="*/ 529 h 533"/>
                  <a:gd name="T26" fmla="*/ 828 w 996"/>
                  <a:gd name="T27" fmla="*/ 473 h 533"/>
                  <a:gd name="T28" fmla="*/ 636 w 996"/>
                  <a:gd name="T29" fmla="*/ 373 h 533"/>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996"/>
                  <a:gd name="T46" fmla="*/ 0 h 533"/>
                  <a:gd name="T47" fmla="*/ 996 w 996"/>
                  <a:gd name="T48" fmla="*/ 533 h 533"/>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996" h="533">
                    <a:moveTo>
                      <a:pt x="636" y="373"/>
                    </a:moveTo>
                    <a:lnTo>
                      <a:pt x="495" y="370"/>
                    </a:lnTo>
                    <a:lnTo>
                      <a:pt x="280" y="249"/>
                    </a:lnTo>
                    <a:lnTo>
                      <a:pt x="127" y="66"/>
                    </a:lnTo>
                    <a:lnTo>
                      <a:pt x="0" y="0"/>
                    </a:lnTo>
                    <a:lnTo>
                      <a:pt x="22" y="26"/>
                    </a:lnTo>
                    <a:lnTo>
                      <a:pt x="0" y="65"/>
                    </a:lnTo>
                    <a:lnTo>
                      <a:pt x="30" y="119"/>
                    </a:lnTo>
                    <a:lnTo>
                      <a:pt x="75" y="243"/>
                    </a:lnTo>
                    <a:lnTo>
                      <a:pt x="45" y="422"/>
                    </a:lnTo>
                    <a:lnTo>
                      <a:pt x="200" y="329"/>
                    </a:lnTo>
                    <a:lnTo>
                      <a:pt x="612" y="533"/>
                    </a:lnTo>
                    <a:lnTo>
                      <a:pt x="996" y="529"/>
                    </a:lnTo>
                    <a:lnTo>
                      <a:pt x="828" y="473"/>
                    </a:lnTo>
                    <a:lnTo>
                      <a:pt x="636" y="373"/>
                    </a:lnTo>
                    <a:close/>
                  </a:path>
                </a:pathLst>
              </a:custGeom>
              <a:solidFill>
                <a:schemeClr val="bg2"/>
              </a:solidFill>
              <a:ln w="9525">
                <a:noFill/>
                <a:round/>
                <a:headEnd/>
                <a:tailEnd/>
              </a:ln>
            </p:spPr>
            <p:txBody>
              <a:bodyPr/>
              <a:lstStyle/>
              <a:p>
                <a:endParaRPr lang="fa-IR"/>
              </a:p>
            </p:txBody>
          </p:sp>
          <p:sp>
            <p:nvSpPr>
              <p:cNvPr id="13328" name="Freeform 8"/>
              <p:cNvSpPr>
                <a:spLocks/>
              </p:cNvSpPr>
              <p:nvPr/>
            </p:nvSpPr>
            <p:spPr bwMode="ltGray">
              <a:xfrm>
                <a:off x="2677" y="3792"/>
                <a:ext cx="186" cy="395"/>
              </a:xfrm>
              <a:custGeom>
                <a:avLst/>
                <a:gdLst>
                  <a:gd name="T0" fmla="*/ 36 w 186"/>
                  <a:gd name="T1" fmla="*/ 0 h 353"/>
                  <a:gd name="T2" fmla="*/ 54 w 186"/>
                  <a:gd name="T3" fmla="*/ 20 h 353"/>
                  <a:gd name="T4" fmla="*/ 24 w 186"/>
                  <a:gd name="T5" fmla="*/ 34 h 353"/>
                  <a:gd name="T6" fmla="*/ 18 w 186"/>
                  <a:gd name="T7" fmla="*/ 74 h 353"/>
                  <a:gd name="T8" fmla="*/ 42 w 186"/>
                  <a:gd name="T9" fmla="*/ 128 h 353"/>
                  <a:gd name="T10" fmla="*/ 48 w 186"/>
                  <a:gd name="T11" fmla="*/ 181 h 353"/>
                  <a:gd name="T12" fmla="*/ 0 w 186"/>
                  <a:gd name="T13" fmla="*/ 395 h 353"/>
                  <a:gd name="T14" fmla="*/ 54 w 186"/>
                  <a:gd name="T15" fmla="*/ 261 h 353"/>
                  <a:gd name="T16" fmla="*/ 84 w 186"/>
                  <a:gd name="T17" fmla="*/ 242 h 353"/>
                  <a:gd name="T18" fmla="*/ 126 w 186"/>
                  <a:gd name="T19" fmla="*/ 141 h 353"/>
                  <a:gd name="T20" fmla="*/ 144 w 186"/>
                  <a:gd name="T21" fmla="*/ 134 h 353"/>
                  <a:gd name="T22" fmla="*/ 144 w 186"/>
                  <a:gd name="T23" fmla="*/ 101 h 353"/>
                  <a:gd name="T24" fmla="*/ 186 w 186"/>
                  <a:gd name="T25" fmla="*/ 74 h 353"/>
                  <a:gd name="T26" fmla="*/ 162 w 186"/>
                  <a:gd name="T27" fmla="*/ 67 h 353"/>
                  <a:gd name="T28" fmla="*/ 36 w 186"/>
                  <a:gd name="T29" fmla="*/ 0 h 353"/>
                  <a:gd name="T30" fmla="*/ 36 w 186"/>
                  <a:gd name="T31" fmla="*/ 0 h 353"/>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86"/>
                  <a:gd name="T49" fmla="*/ 0 h 353"/>
                  <a:gd name="T50" fmla="*/ 186 w 186"/>
                  <a:gd name="T51" fmla="*/ 353 h 353"/>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86" h="353">
                    <a:moveTo>
                      <a:pt x="36" y="0"/>
                    </a:moveTo>
                    <a:lnTo>
                      <a:pt x="54" y="18"/>
                    </a:lnTo>
                    <a:lnTo>
                      <a:pt x="24" y="30"/>
                    </a:lnTo>
                    <a:lnTo>
                      <a:pt x="18" y="66"/>
                    </a:lnTo>
                    <a:lnTo>
                      <a:pt x="42" y="114"/>
                    </a:lnTo>
                    <a:lnTo>
                      <a:pt x="48" y="162"/>
                    </a:lnTo>
                    <a:lnTo>
                      <a:pt x="0" y="353"/>
                    </a:lnTo>
                    <a:lnTo>
                      <a:pt x="54" y="233"/>
                    </a:lnTo>
                    <a:lnTo>
                      <a:pt x="84" y="216"/>
                    </a:lnTo>
                    <a:lnTo>
                      <a:pt x="126" y="126"/>
                    </a:lnTo>
                    <a:lnTo>
                      <a:pt x="144" y="120"/>
                    </a:lnTo>
                    <a:lnTo>
                      <a:pt x="144" y="90"/>
                    </a:lnTo>
                    <a:lnTo>
                      <a:pt x="186" y="66"/>
                    </a:lnTo>
                    <a:lnTo>
                      <a:pt x="162" y="60"/>
                    </a:lnTo>
                    <a:lnTo>
                      <a:pt x="36" y="0"/>
                    </a:lnTo>
                    <a:close/>
                  </a:path>
                </a:pathLst>
              </a:custGeom>
              <a:solidFill>
                <a:schemeClr val="bg2"/>
              </a:solidFill>
              <a:ln w="9525">
                <a:noFill/>
                <a:round/>
                <a:headEnd/>
                <a:tailEnd/>
              </a:ln>
            </p:spPr>
            <p:txBody>
              <a:bodyPr/>
              <a:lstStyle/>
              <a:p>
                <a:endParaRPr lang="fa-IR"/>
              </a:p>
            </p:txBody>
          </p:sp>
          <p:sp>
            <p:nvSpPr>
              <p:cNvPr id="13329" name="Freeform 9"/>
              <p:cNvSpPr>
                <a:spLocks/>
              </p:cNvSpPr>
              <p:nvPr/>
            </p:nvSpPr>
            <p:spPr bwMode="ltGray">
              <a:xfrm>
                <a:off x="3030" y="3893"/>
                <a:ext cx="378" cy="271"/>
              </a:xfrm>
              <a:custGeom>
                <a:avLst/>
                <a:gdLst>
                  <a:gd name="T0" fmla="*/ 18 w 378"/>
                  <a:gd name="T1" fmla="*/ 0 h 271"/>
                  <a:gd name="T2" fmla="*/ 12 w 378"/>
                  <a:gd name="T3" fmla="*/ 13 h 271"/>
                  <a:gd name="T4" fmla="*/ 0 w 378"/>
                  <a:gd name="T5" fmla="*/ 40 h 271"/>
                  <a:gd name="T6" fmla="*/ 60 w 378"/>
                  <a:gd name="T7" fmla="*/ 121 h 271"/>
                  <a:gd name="T8" fmla="*/ 310 w 378"/>
                  <a:gd name="T9" fmla="*/ 271 h 271"/>
                  <a:gd name="T10" fmla="*/ 290 w 378"/>
                  <a:gd name="T11" fmla="*/ 139 h 271"/>
                  <a:gd name="T12" fmla="*/ 378 w 378"/>
                  <a:gd name="T13" fmla="*/ 76 h 271"/>
                  <a:gd name="T14" fmla="*/ 251 w 378"/>
                  <a:gd name="T15" fmla="*/ 94 h 271"/>
                  <a:gd name="T16" fmla="*/ 90 w 378"/>
                  <a:gd name="T17" fmla="*/ 54 h 271"/>
                  <a:gd name="T18" fmla="*/ 18 w 378"/>
                  <a:gd name="T19" fmla="*/ 0 h 271"/>
                  <a:gd name="T20" fmla="*/ 18 w 378"/>
                  <a:gd name="T21" fmla="*/ 0 h 27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378"/>
                  <a:gd name="T34" fmla="*/ 0 h 271"/>
                  <a:gd name="T35" fmla="*/ 378 w 378"/>
                  <a:gd name="T36" fmla="*/ 271 h 271"/>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378" h="271">
                    <a:moveTo>
                      <a:pt x="18" y="0"/>
                    </a:moveTo>
                    <a:lnTo>
                      <a:pt x="12" y="13"/>
                    </a:lnTo>
                    <a:lnTo>
                      <a:pt x="0" y="40"/>
                    </a:lnTo>
                    <a:lnTo>
                      <a:pt x="60" y="121"/>
                    </a:lnTo>
                    <a:lnTo>
                      <a:pt x="310" y="271"/>
                    </a:lnTo>
                    <a:lnTo>
                      <a:pt x="290" y="139"/>
                    </a:lnTo>
                    <a:lnTo>
                      <a:pt x="378" y="76"/>
                    </a:lnTo>
                    <a:lnTo>
                      <a:pt x="251" y="94"/>
                    </a:lnTo>
                    <a:lnTo>
                      <a:pt x="90" y="54"/>
                    </a:lnTo>
                    <a:lnTo>
                      <a:pt x="18" y="0"/>
                    </a:lnTo>
                    <a:close/>
                  </a:path>
                </a:pathLst>
              </a:custGeom>
              <a:solidFill>
                <a:schemeClr val="bg2"/>
              </a:solidFill>
              <a:ln w="9525">
                <a:noFill/>
                <a:round/>
                <a:headEnd/>
                <a:tailEnd/>
              </a:ln>
            </p:spPr>
            <p:txBody>
              <a:bodyPr/>
              <a:lstStyle/>
              <a:p>
                <a:endParaRPr lang="fa-IR"/>
              </a:p>
            </p:txBody>
          </p:sp>
          <p:sp>
            <p:nvSpPr>
              <p:cNvPr id="13330" name="Freeform 10"/>
              <p:cNvSpPr>
                <a:spLocks/>
              </p:cNvSpPr>
              <p:nvPr/>
            </p:nvSpPr>
            <p:spPr bwMode="ltGray">
              <a:xfrm>
                <a:off x="3628" y="3866"/>
                <a:ext cx="155" cy="74"/>
              </a:xfrm>
              <a:custGeom>
                <a:avLst/>
                <a:gdLst>
                  <a:gd name="T0" fmla="*/ 114 w 155"/>
                  <a:gd name="T1" fmla="*/ 0 h 66"/>
                  <a:gd name="T2" fmla="*/ 0 w 155"/>
                  <a:gd name="T3" fmla="*/ 0 h 66"/>
                  <a:gd name="T4" fmla="*/ 0 w 155"/>
                  <a:gd name="T5" fmla="*/ 0 h 66"/>
                  <a:gd name="T6" fmla="*/ 6 w 155"/>
                  <a:gd name="T7" fmla="*/ 7 h 66"/>
                  <a:gd name="T8" fmla="*/ 6 w 155"/>
                  <a:gd name="T9" fmla="*/ 20 h 66"/>
                  <a:gd name="T10" fmla="*/ 0 w 155"/>
                  <a:gd name="T11" fmla="*/ 27 h 66"/>
                  <a:gd name="T12" fmla="*/ 78 w 155"/>
                  <a:gd name="T13" fmla="*/ 67 h 66"/>
                  <a:gd name="T14" fmla="*/ 96 w 155"/>
                  <a:gd name="T15" fmla="*/ 47 h 66"/>
                  <a:gd name="T16" fmla="*/ 155 w 155"/>
                  <a:gd name="T17" fmla="*/ 74 h 66"/>
                  <a:gd name="T18" fmla="*/ 126 w 155"/>
                  <a:gd name="T19" fmla="*/ 27 h 66"/>
                  <a:gd name="T20" fmla="*/ 149 w 155"/>
                  <a:gd name="T21" fmla="*/ 0 h 66"/>
                  <a:gd name="T22" fmla="*/ 114 w 155"/>
                  <a:gd name="T23" fmla="*/ 0 h 66"/>
                  <a:gd name="T24" fmla="*/ 114 w 155"/>
                  <a:gd name="T25" fmla="*/ 0 h 6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55"/>
                  <a:gd name="T40" fmla="*/ 0 h 66"/>
                  <a:gd name="T41" fmla="*/ 155 w 155"/>
                  <a:gd name="T42" fmla="*/ 66 h 6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55" h="66">
                    <a:moveTo>
                      <a:pt x="114" y="0"/>
                    </a:moveTo>
                    <a:lnTo>
                      <a:pt x="0" y="0"/>
                    </a:lnTo>
                    <a:lnTo>
                      <a:pt x="6" y="6"/>
                    </a:lnTo>
                    <a:lnTo>
                      <a:pt x="6" y="18"/>
                    </a:lnTo>
                    <a:lnTo>
                      <a:pt x="0" y="24"/>
                    </a:lnTo>
                    <a:lnTo>
                      <a:pt x="78" y="60"/>
                    </a:lnTo>
                    <a:lnTo>
                      <a:pt x="96" y="42"/>
                    </a:lnTo>
                    <a:lnTo>
                      <a:pt x="155" y="66"/>
                    </a:lnTo>
                    <a:lnTo>
                      <a:pt x="126" y="24"/>
                    </a:lnTo>
                    <a:lnTo>
                      <a:pt x="149" y="0"/>
                    </a:lnTo>
                    <a:lnTo>
                      <a:pt x="114" y="0"/>
                    </a:lnTo>
                    <a:close/>
                  </a:path>
                </a:pathLst>
              </a:custGeom>
              <a:solidFill>
                <a:schemeClr val="bg2"/>
              </a:solidFill>
              <a:ln w="9525">
                <a:noFill/>
                <a:round/>
                <a:headEnd/>
                <a:tailEnd/>
              </a:ln>
            </p:spPr>
            <p:txBody>
              <a:bodyPr/>
              <a:lstStyle/>
              <a:p>
                <a:endParaRPr lang="fa-IR"/>
              </a:p>
            </p:txBody>
          </p:sp>
          <p:sp>
            <p:nvSpPr>
              <p:cNvPr id="13331" name="Freeform 11"/>
              <p:cNvSpPr>
                <a:spLocks/>
              </p:cNvSpPr>
              <p:nvPr/>
            </p:nvSpPr>
            <p:spPr bwMode="ltGray">
              <a:xfrm>
                <a:off x="2486" y="3859"/>
                <a:ext cx="42" cy="81"/>
              </a:xfrm>
              <a:custGeom>
                <a:avLst/>
                <a:gdLst>
                  <a:gd name="T0" fmla="*/ 6 w 42"/>
                  <a:gd name="T1" fmla="*/ 41 h 72"/>
                  <a:gd name="T2" fmla="*/ 0 w 42"/>
                  <a:gd name="T3" fmla="*/ 20 h 72"/>
                  <a:gd name="T4" fmla="*/ 12 w 42"/>
                  <a:gd name="T5" fmla="*/ 7 h 72"/>
                  <a:gd name="T6" fmla="*/ 0 w 42"/>
                  <a:gd name="T7" fmla="*/ 7 h 72"/>
                  <a:gd name="T8" fmla="*/ 12 w 42"/>
                  <a:gd name="T9" fmla="*/ 7 h 72"/>
                  <a:gd name="T10" fmla="*/ 24 w 42"/>
                  <a:gd name="T11" fmla="*/ 7 h 72"/>
                  <a:gd name="T12" fmla="*/ 36 w 42"/>
                  <a:gd name="T13" fmla="*/ 7 h 72"/>
                  <a:gd name="T14" fmla="*/ 42 w 42"/>
                  <a:gd name="T15" fmla="*/ 0 h 72"/>
                  <a:gd name="T16" fmla="*/ 30 w 42"/>
                  <a:gd name="T17" fmla="*/ 20 h 72"/>
                  <a:gd name="T18" fmla="*/ 42 w 42"/>
                  <a:gd name="T19" fmla="*/ 54 h 72"/>
                  <a:gd name="T20" fmla="*/ 12 w 42"/>
                  <a:gd name="T21" fmla="*/ 81 h 72"/>
                  <a:gd name="T22" fmla="*/ 6 w 42"/>
                  <a:gd name="T23" fmla="*/ 41 h 72"/>
                  <a:gd name="T24" fmla="*/ 6 w 42"/>
                  <a:gd name="T25" fmla="*/ 41 h 7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42"/>
                  <a:gd name="T40" fmla="*/ 0 h 72"/>
                  <a:gd name="T41" fmla="*/ 42 w 42"/>
                  <a:gd name="T42" fmla="*/ 72 h 7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42" h="72">
                    <a:moveTo>
                      <a:pt x="6" y="36"/>
                    </a:moveTo>
                    <a:lnTo>
                      <a:pt x="0" y="18"/>
                    </a:lnTo>
                    <a:lnTo>
                      <a:pt x="12" y="6"/>
                    </a:lnTo>
                    <a:lnTo>
                      <a:pt x="0" y="6"/>
                    </a:lnTo>
                    <a:lnTo>
                      <a:pt x="12" y="6"/>
                    </a:lnTo>
                    <a:lnTo>
                      <a:pt x="24" y="6"/>
                    </a:lnTo>
                    <a:lnTo>
                      <a:pt x="36" y="6"/>
                    </a:lnTo>
                    <a:lnTo>
                      <a:pt x="42" y="0"/>
                    </a:lnTo>
                    <a:lnTo>
                      <a:pt x="30" y="18"/>
                    </a:lnTo>
                    <a:lnTo>
                      <a:pt x="42" y="48"/>
                    </a:lnTo>
                    <a:lnTo>
                      <a:pt x="12" y="72"/>
                    </a:lnTo>
                    <a:lnTo>
                      <a:pt x="6" y="36"/>
                    </a:lnTo>
                    <a:close/>
                  </a:path>
                </a:pathLst>
              </a:custGeom>
              <a:solidFill>
                <a:schemeClr val="bg2"/>
              </a:solidFill>
              <a:ln w="9525">
                <a:noFill/>
                <a:round/>
                <a:headEnd/>
                <a:tailEnd/>
              </a:ln>
            </p:spPr>
            <p:txBody>
              <a:bodyPr/>
              <a:lstStyle/>
              <a:p>
                <a:endParaRPr lang="fa-IR"/>
              </a:p>
            </p:txBody>
          </p:sp>
        </p:grpSp>
        <p:sp>
          <p:nvSpPr>
            <p:cNvPr id="31756" name="Freeform 12"/>
            <p:cNvSpPr>
              <a:spLocks/>
            </p:cNvSpPr>
            <p:nvPr/>
          </p:nvSpPr>
          <p:spPr bwMode="ltGray">
            <a:xfrm>
              <a:off x="0" y="3792"/>
              <a:ext cx="3976" cy="535"/>
            </a:xfrm>
            <a:custGeom>
              <a:avLst/>
              <a:gdLst/>
              <a:ahLst/>
              <a:cxnLst>
                <a:cxn ang="0">
                  <a:pos x="3976" y="527"/>
                </a:cxn>
                <a:cxn ang="0">
                  <a:pos x="3970" y="527"/>
                </a:cxn>
                <a:cxn ang="0">
                  <a:pos x="3844" y="509"/>
                </a:cxn>
                <a:cxn ang="0">
                  <a:pos x="2487" y="305"/>
                </a:cxn>
                <a:cxn ang="0">
                  <a:pos x="2039" y="36"/>
                </a:cxn>
                <a:cxn ang="0">
                  <a:pos x="1907" y="24"/>
                </a:cxn>
                <a:cxn ang="0">
                  <a:pos x="1883" y="54"/>
                </a:cxn>
                <a:cxn ang="0">
                  <a:pos x="1859" y="54"/>
                </a:cxn>
                <a:cxn ang="0">
                  <a:pos x="1830" y="30"/>
                </a:cxn>
                <a:cxn ang="0">
                  <a:pos x="1704" y="102"/>
                </a:cxn>
                <a:cxn ang="0">
                  <a:pos x="1608" y="126"/>
                </a:cxn>
                <a:cxn ang="0">
                  <a:pos x="1561" y="132"/>
                </a:cxn>
                <a:cxn ang="0">
                  <a:pos x="1495" y="102"/>
                </a:cxn>
                <a:cxn ang="0">
                  <a:pos x="1357" y="126"/>
                </a:cxn>
                <a:cxn ang="0">
                  <a:pos x="1285" y="24"/>
                </a:cxn>
                <a:cxn ang="0">
                  <a:pos x="1280" y="18"/>
                </a:cxn>
                <a:cxn ang="0">
                  <a:pos x="1262" y="12"/>
                </a:cxn>
                <a:cxn ang="0">
                  <a:pos x="1238" y="6"/>
                </a:cxn>
                <a:cxn ang="0">
                  <a:pos x="1220" y="0"/>
                </a:cxn>
                <a:cxn ang="0">
                  <a:pos x="1196" y="0"/>
                </a:cxn>
                <a:cxn ang="0">
                  <a:pos x="1166" y="0"/>
                </a:cxn>
                <a:cxn ang="0">
                  <a:pos x="1142" y="0"/>
                </a:cxn>
                <a:cxn ang="0">
                  <a:pos x="1136" y="0"/>
                </a:cxn>
                <a:cxn ang="0">
                  <a:pos x="1130" y="0"/>
                </a:cxn>
                <a:cxn ang="0">
                  <a:pos x="1124" y="6"/>
                </a:cxn>
                <a:cxn ang="0">
                  <a:pos x="1118" y="12"/>
                </a:cxn>
                <a:cxn ang="0">
                  <a:pos x="1100" y="18"/>
                </a:cxn>
                <a:cxn ang="0">
                  <a:pos x="1088" y="18"/>
                </a:cxn>
                <a:cxn ang="0">
                  <a:pos x="1070" y="24"/>
                </a:cxn>
                <a:cxn ang="0">
                  <a:pos x="1052" y="30"/>
                </a:cxn>
                <a:cxn ang="0">
                  <a:pos x="1034" y="36"/>
                </a:cxn>
                <a:cxn ang="0">
                  <a:pos x="1028" y="42"/>
                </a:cxn>
                <a:cxn ang="0">
                  <a:pos x="969" y="60"/>
                </a:cxn>
                <a:cxn ang="0">
                  <a:pos x="921" y="72"/>
                </a:cxn>
                <a:cxn ang="0">
                  <a:pos x="855" y="48"/>
                </a:cxn>
                <a:cxn ang="0">
                  <a:pos x="825" y="48"/>
                </a:cxn>
                <a:cxn ang="0">
                  <a:pos x="759" y="72"/>
                </a:cxn>
                <a:cxn ang="0">
                  <a:pos x="735" y="72"/>
                </a:cxn>
                <a:cxn ang="0">
                  <a:pos x="706" y="60"/>
                </a:cxn>
                <a:cxn ang="0">
                  <a:pos x="640" y="60"/>
                </a:cxn>
                <a:cxn ang="0">
                  <a:pos x="544" y="72"/>
                </a:cxn>
                <a:cxn ang="0">
                  <a:pos x="389" y="18"/>
                </a:cxn>
                <a:cxn ang="0">
                  <a:pos x="323" y="60"/>
                </a:cxn>
                <a:cxn ang="0">
                  <a:pos x="317" y="60"/>
                </a:cxn>
                <a:cxn ang="0">
                  <a:pos x="305" y="72"/>
                </a:cxn>
                <a:cxn ang="0">
                  <a:pos x="287" y="78"/>
                </a:cxn>
                <a:cxn ang="0">
                  <a:pos x="263" y="90"/>
                </a:cxn>
                <a:cxn ang="0">
                  <a:pos x="203" y="120"/>
                </a:cxn>
                <a:cxn ang="0">
                  <a:pos x="149" y="150"/>
                </a:cxn>
                <a:cxn ang="0">
                  <a:pos x="78" y="168"/>
                </a:cxn>
                <a:cxn ang="0">
                  <a:pos x="0" y="180"/>
                </a:cxn>
                <a:cxn ang="0">
                  <a:pos x="0" y="527"/>
                </a:cxn>
                <a:cxn ang="0">
                  <a:pos x="1010" y="527"/>
                </a:cxn>
                <a:cxn ang="0">
                  <a:pos x="3725" y="527"/>
                </a:cxn>
                <a:cxn ang="0">
                  <a:pos x="3976" y="527"/>
                </a:cxn>
                <a:cxn ang="0">
                  <a:pos x="3976" y="527"/>
                </a:cxn>
              </a:cxnLst>
              <a:rect l="0" t="0" r="r" b="b"/>
              <a:pathLst>
                <a:path w="3976" h="527">
                  <a:moveTo>
                    <a:pt x="3976" y="527"/>
                  </a:moveTo>
                  <a:lnTo>
                    <a:pt x="3970" y="527"/>
                  </a:lnTo>
                  <a:lnTo>
                    <a:pt x="3844" y="509"/>
                  </a:lnTo>
                  <a:lnTo>
                    <a:pt x="2487" y="305"/>
                  </a:lnTo>
                  <a:lnTo>
                    <a:pt x="2039" y="36"/>
                  </a:lnTo>
                  <a:lnTo>
                    <a:pt x="1907" y="24"/>
                  </a:lnTo>
                  <a:lnTo>
                    <a:pt x="1883" y="54"/>
                  </a:lnTo>
                  <a:lnTo>
                    <a:pt x="1859" y="54"/>
                  </a:lnTo>
                  <a:lnTo>
                    <a:pt x="1830" y="30"/>
                  </a:lnTo>
                  <a:lnTo>
                    <a:pt x="1704" y="102"/>
                  </a:lnTo>
                  <a:lnTo>
                    <a:pt x="1608" y="126"/>
                  </a:lnTo>
                  <a:lnTo>
                    <a:pt x="1561" y="132"/>
                  </a:lnTo>
                  <a:lnTo>
                    <a:pt x="1495" y="102"/>
                  </a:lnTo>
                  <a:lnTo>
                    <a:pt x="1357" y="126"/>
                  </a:lnTo>
                  <a:lnTo>
                    <a:pt x="1285" y="24"/>
                  </a:lnTo>
                  <a:lnTo>
                    <a:pt x="1280" y="18"/>
                  </a:lnTo>
                  <a:lnTo>
                    <a:pt x="1262" y="12"/>
                  </a:lnTo>
                  <a:lnTo>
                    <a:pt x="1238" y="6"/>
                  </a:lnTo>
                  <a:lnTo>
                    <a:pt x="1220" y="0"/>
                  </a:lnTo>
                  <a:lnTo>
                    <a:pt x="1196" y="0"/>
                  </a:lnTo>
                  <a:lnTo>
                    <a:pt x="1166" y="0"/>
                  </a:lnTo>
                  <a:lnTo>
                    <a:pt x="1142" y="0"/>
                  </a:lnTo>
                  <a:lnTo>
                    <a:pt x="1136" y="0"/>
                  </a:lnTo>
                  <a:lnTo>
                    <a:pt x="1130" y="0"/>
                  </a:lnTo>
                  <a:lnTo>
                    <a:pt x="1124" y="6"/>
                  </a:lnTo>
                  <a:lnTo>
                    <a:pt x="1118" y="12"/>
                  </a:lnTo>
                  <a:lnTo>
                    <a:pt x="1100" y="18"/>
                  </a:lnTo>
                  <a:lnTo>
                    <a:pt x="1088" y="18"/>
                  </a:lnTo>
                  <a:lnTo>
                    <a:pt x="1070" y="24"/>
                  </a:lnTo>
                  <a:lnTo>
                    <a:pt x="1052" y="30"/>
                  </a:lnTo>
                  <a:lnTo>
                    <a:pt x="1034" y="36"/>
                  </a:lnTo>
                  <a:lnTo>
                    <a:pt x="1028" y="42"/>
                  </a:lnTo>
                  <a:lnTo>
                    <a:pt x="969" y="60"/>
                  </a:lnTo>
                  <a:lnTo>
                    <a:pt x="921" y="72"/>
                  </a:lnTo>
                  <a:lnTo>
                    <a:pt x="855" y="48"/>
                  </a:lnTo>
                  <a:lnTo>
                    <a:pt x="825" y="48"/>
                  </a:lnTo>
                  <a:lnTo>
                    <a:pt x="759" y="72"/>
                  </a:lnTo>
                  <a:lnTo>
                    <a:pt x="735" y="72"/>
                  </a:lnTo>
                  <a:lnTo>
                    <a:pt x="706" y="60"/>
                  </a:lnTo>
                  <a:lnTo>
                    <a:pt x="640" y="60"/>
                  </a:lnTo>
                  <a:lnTo>
                    <a:pt x="544" y="72"/>
                  </a:lnTo>
                  <a:lnTo>
                    <a:pt x="389" y="18"/>
                  </a:lnTo>
                  <a:lnTo>
                    <a:pt x="323" y="60"/>
                  </a:lnTo>
                  <a:lnTo>
                    <a:pt x="317" y="60"/>
                  </a:lnTo>
                  <a:lnTo>
                    <a:pt x="305" y="72"/>
                  </a:lnTo>
                  <a:lnTo>
                    <a:pt x="287" y="78"/>
                  </a:lnTo>
                  <a:lnTo>
                    <a:pt x="263" y="90"/>
                  </a:lnTo>
                  <a:lnTo>
                    <a:pt x="203" y="120"/>
                  </a:lnTo>
                  <a:lnTo>
                    <a:pt x="149" y="150"/>
                  </a:lnTo>
                  <a:lnTo>
                    <a:pt x="78" y="168"/>
                  </a:lnTo>
                  <a:lnTo>
                    <a:pt x="0" y="180"/>
                  </a:lnTo>
                  <a:lnTo>
                    <a:pt x="0" y="527"/>
                  </a:lnTo>
                  <a:lnTo>
                    <a:pt x="1010" y="527"/>
                  </a:lnTo>
                  <a:lnTo>
                    <a:pt x="3725" y="527"/>
                  </a:lnTo>
                  <a:lnTo>
                    <a:pt x="3976" y="527"/>
                  </a:lnTo>
                  <a:lnTo>
                    <a:pt x="3976" y="527"/>
                  </a:lnTo>
                  <a:close/>
                </a:path>
              </a:pathLst>
            </a:custGeom>
            <a:gradFill rotWithShape="0">
              <a:gsLst>
                <a:gs pos="0">
                  <a:schemeClr val="bg2">
                    <a:gamma/>
                    <a:tint val="75686"/>
                    <a:invGamma/>
                  </a:schemeClr>
                </a:gs>
                <a:gs pos="100000">
                  <a:schemeClr val="bg2"/>
                </a:gs>
              </a:gsLst>
              <a:lin ang="5400000" scaled="1"/>
            </a:gradFill>
            <a:ln w="9525">
              <a:noFill/>
              <a:round/>
              <a:headEnd/>
              <a:tailEnd/>
            </a:ln>
          </p:spPr>
          <p:txBody>
            <a:bodyPr/>
            <a:lstStyle/>
            <a:p>
              <a:pPr>
                <a:defRPr/>
              </a:pPr>
              <a:endParaRPr lang="en-US"/>
            </a:p>
          </p:txBody>
        </p:sp>
      </p:grpSp>
      <p:grpSp>
        <p:nvGrpSpPr>
          <p:cNvPr id="13317" name="Group 13"/>
          <p:cNvGrpSpPr>
            <a:grpSpLocks/>
          </p:cNvGrpSpPr>
          <p:nvPr/>
        </p:nvGrpSpPr>
        <p:grpSpPr bwMode="auto">
          <a:xfrm>
            <a:off x="627063" y="6002338"/>
            <a:ext cx="5684837" cy="849312"/>
            <a:chOff x="395" y="3793"/>
            <a:chExt cx="3581" cy="535"/>
          </a:xfrm>
        </p:grpSpPr>
        <p:sp>
          <p:nvSpPr>
            <p:cNvPr id="13318" name="Freeform 14"/>
            <p:cNvSpPr>
              <a:spLocks/>
            </p:cNvSpPr>
            <p:nvPr/>
          </p:nvSpPr>
          <p:spPr bwMode="auto">
            <a:xfrm>
              <a:off x="1196" y="3793"/>
              <a:ext cx="365" cy="291"/>
            </a:xfrm>
            <a:custGeom>
              <a:avLst/>
              <a:gdLst>
                <a:gd name="T0" fmla="*/ 24 w 365"/>
                <a:gd name="T1" fmla="*/ 24 h 287"/>
                <a:gd name="T2" fmla="*/ 0 w 365"/>
                <a:gd name="T3" fmla="*/ 61 h 287"/>
                <a:gd name="T4" fmla="*/ 66 w 365"/>
                <a:gd name="T5" fmla="*/ 110 h 287"/>
                <a:gd name="T6" fmla="*/ 143 w 365"/>
                <a:gd name="T7" fmla="*/ 183 h 287"/>
                <a:gd name="T8" fmla="*/ 191 w 365"/>
                <a:gd name="T9" fmla="*/ 170 h 287"/>
                <a:gd name="T10" fmla="*/ 341 w 365"/>
                <a:gd name="T11" fmla="*/ 291 h 287"/>
                <a:gd name="T12" fmla="*/ 305 w 365"/>
                <a:gd name="T13" fmla="*/ 176 h 287"/>
                <a:gd name="T14" fmla="*/ 365 w 365"/>
                <a:gd name="T15" fmla="*/ 134 h 287"/>
                <a:gd name="T16" fmla="*/ 359 w 365"/>
                <a:gd name="T17" fmla="*/ 128 h 287"/>
                <a:gd name="T18" fmla="*/ 335 w 365"/>
                <a:gd name="T19" fmla="*/ 116 h 287"/>
                <a:gd name="T20" fmla="*/ 299 w 365"/>
                <a:gd name="T21" fmla="*/ 91 h 287"/>
                <a:gd name="T22" fmla="*/ 257 w 365"/>
                <a:gd name="T23" fmla="*/ 73 h 287"/>
                <a:gd name="T24" fmla="*/ 215 w 365"/>
                <a:gd name="T25" fmla="*/ 55 h 287"/>
                <a:gd name="T26" fmla="*/ 173 w 365"/>
                <a:gd name="T27" fmla="*/ 37 h 287"/>
                <a:gd name="T28" fmla="*/ 143 w 365"/>
                <a:gd name="T29" fmla="*/ 24 h 287"/>
                <a:gd name="T30" fmla="*/ 131 w 365"/>
                <a:gd name="T31" fmla="*/ 18 h 287"/>
                <a:gd name="T32" fmla="*/ 107 w 365"/>
                <a:gd name="T33" fmla="*/ 18 h 287"/>
                <a:gd name="T34" fmla="*/ 95 w 365"/>
                <a:gd name="T35" fmla="*/ 18 h 287"/>
                <a:gd name="T36" fmla="*/ 72 w 365"/>
                <a:gd name="T37" fmla="*/ 12 h 287"/>
                <a:gd name="T38" fmla="*/ 66 w 365"/>
                <a:gd name="T39" fmla="*/ 12 h 287"/>
                <a:gd name="T40" fmla="*/ 54 w 365"/>
                <a:gd name="T41" fmla="*/ 6 h 287"/>
                <a:gd name="T42" fmla="*/ 42 w 365"/>
                <a:gd name="T43" fmla="*/ 0 h 287"/>
                <a:gd name="T44" fmla="*/ 30 w 365"/>
                <a:gd name="T45" fmla="*/ 0 h 287"/>
                <a:gd name="T46" fmla="*/ 24 w 365"/>
                <a:gd name="T47" fmla="*/ 24 h 287"/>
                <a:gd name="T48" fmla="*/ 24 w 365"/>
                <a:gd name="T49" fmla="*/ 24 h 287"/>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365"/>
                <a:gd name="T76" fmla="*/ 0 h 287"/>
                <a:gd name="T77" fmla="*/ 365 w 365"/>
                <a:gd name="T78" fmla="*/ 287 h 287"/>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365" h="287">
                  <a:moveTo>
                    <a:pt x="24" y="24"/>
                  </a:moveTo>
                  <a:lnTo>
                    <a:pt x="0" y="60"/>
                  </a:lnTo>
                  <a:lnTo>
                    <a:pt x="66" y="108"/>
                  </a:lnTo>
                  <a:lnTo>
                    <a:pt x="143" y="180"/>
                  </a:lnTo>
                  <a:lnTo>
                    <a:pt x="191" y="168"/>
                  </a:lnTo>
                  <a:lnTo>
                    <a:pt x="341" y="287"/>
                  </a:lnTo>
                  <a:lnTo>
                    <a:pt x="305" y="174"/>
                  </a:lnTo>
                  <a:lnTo>
                    <a:pt x="365" y="132"/>
                  </a:lnTo>
                  <a:lnTo>
                    <a:pt x="359" y="126"/>
                  </a:lnTo>
                  <a:lnTo>
                    <a:pt x="335" y="114"/>
                  </a:lnTo>
                  <a:lnTo>
                    <a:pt x="299" y="90"/>
                  </a:lnTo>
                  <a:lnTo>
                    <a:pt x="257" y="72"/>
                  </a:lnTo>
                  <a:lnTo>
                    <a:pt x="215" y="54"/>
                  </a:lnTo>
                  <a:lnTo>
                    <a:pt x="173" y="36"/>
                  </a:lnTo>
                  <a:lnTo>
                    <a:pt x="143" y="24"/>
                  </a:lnTo>
                  <a:lnTo>
                    <a:pt x="131" y="18"/>
                  </a:lnTo>
                  <a:lnTo>
                    <a:pt x="107" y="18"/>
                  </a:lnTo>
                  <a:lnTo>
                    <a:pt x="95" y="18"/>
                  </a:lnTo>
                  <a:lnTo>
                    <a:pt x="72" y="12"/>
                  </a:lnTo>
                  <a:lnTo>
                    <a:pt x="66" y="12"/>
                  </a:lnTo>
                  <a:lnTo>
                    <a:pt x="54" y="6"/>
                  </a:lnTo>
                  <a:lnTo>
                    <a:pt x="42" y="0"/>
                  </a:lnTo>
                  <a:lnTo>
                    <a:pt x="30" y="0"/>
                  </a:lnTo>
                  <a:lnTo>
                    <a:pt x="24" y="24"/>
                  </a:lnTo>
                  <a:close/>
                </a:path>
              </a:pathLst>
            </a:custGeom>
            <a:solidFill>
              <a:schemeClr val="bg2"/>
            </a:solidFill>
            <a:ln w="9525">
              <a:noFill/>
              <a:round/>
              <a:headEnd/>
              <a:tailEnd/>
            </a:ln>
          </p:spPr>
          <p:txBody>
            <a:bodyPr/>
            <a:lstStyle/>
            <a:p>
              <a:endParaRPr lang="fa-IR"/>
            </a:p>
          </p:txBody>
        </p:sp>
        <p:sp>
          <p:nvSpPr>
            <p:cNvPr id="13319" name="Freeform 15"/>
            <p:cNvSpPr>
              <a:spLocks/>
            </p:cNvSpPr>
            <p:nvPr/>
          </p:nvSpPr>
          <p:spPr bwMode="auto">
            <a:xfrm>
              <a:off x="1943" y="3829"/>
              <a:ext cx="2033" cy="499"/>
            </a:xfrm>
            <a:custGeom>
              <a:avLst/>
              <a:gdLst>
                <a:gd name="T0" fmla="*/ 186 w 2033"/>
                <a:gd name="T1" fmla="*/ 18 h 499"/>
                <a:gd name="T2" fmla="*/ 138 w 2033"/>
                <a:gd name="T3" fmla="*/ 6 h 499"/>
                <a:gd name="T4" fmla="*/ 96 w 2033"/>
                <a:gd name="T5" fmla="*/ 0 h 499"/>
                <a:gd name="T6" fmla="*/ 36 w 2033"/>
                <a:gd name="T7" fmla="*/ 0 h 499"/>
                <a:gd name="T8" fmla="*/ 12 w 2033"/>
                <a:gd name="T9" fmla="*/ 25 h 499"/>
                <a:gd name="T10" fmla="*/ 0 w 2033"/>
                <a:gd name="T11" fmla="*/ 128 h 499"/>
                <a:gd name="T12" fmla="*/ 60 w 2033"/>
                <a:gd name="T13" fmla="*/ 104 h 499"/>
                <a:gd name="T14" fmla="*/ 90 w 2033"/>
                <a:gd name="T15" fmla="*/ 134 h 499"/>
                <a:gd name="T16" fmla="*/ 150 w 2033"/>
                <a:gd name="T17" fmla="*/ 153 h 499"/>
                <a:gd name="T18" fmla="*/ 209 w 2033"/>
                <a:gd name="T19" fmla="*/ 273 h 499"/>
                <a:gd name="T20" fmla="*/ 401 w 2033"/>
                <a:gd name="T21" fmla="*/ 359 h 499"/>
                <a:gd name="T22" fmla="*/ 777 w 2033"/>
                <a:gd name="T23" fmla="*/ 359 h 499"/>
                <a:gd name="T24" fmla="*/ 2033 w 2033"/>
                <a:gd name="T25" fmla="*/ 499 h 499"/>
                <a:gd name="T26" fmla="*/ 2033 w 2033"/>
                <a:gd name="T27" fmla="*/ 499 h 499"/>
                <a:gd name="T28" fmla="*/ 1991 w 2033"/>
                <a:gd name="T29" fmla="*/ 493 h 499"/>
                <a:gd name="T30" fmla="*/ 676 w 2033"/>
                <a:gd name="T31" fmla="*/ 243 h 499"/>
                <a:gd name="T32" fmla="*/ 514 w 2033"/>
                <a:gd name="T33" fmla="*/ 159 h 499"/>
                <a:gd name="T34" fmla="*/ 425 w 2033"/>
                <a:gd name="T35" fmla="*/ 110 h 499"/>
                <a:gd name="T36" fmla="*/ 365 w 2033"/>
                <a:gd name="T37" fmla="*/ 92 h 499"/>
                <a:gd name="T38" fmla="*/ 281 w 2033"/>
                <a:gd name="T39" fmla="*/ 61 h 499"/>
                <a:gd name="T40" fmla="*/ 186 w 2033"/>
                <a:gd name="T41" fmla="*/ 18 h 499"/>
                <a:gd name="T42" fmla="*/ 186 w 2033"/>
                <a:gd name="T43" fmla="*/ 18 h 499"/>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033"/>
                <a:gd name="T67" fmla="*/ 0 h 499"/>
                <a:gd name="T68" fmla="*/ 2033 w 2033"/>
                <a:gd name="T69" fmla="*/ 499 h 499"/>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033" h="499">
                  <a:moveTo>
                    <a:pt x="186" y="18"/>
                  </a:moveTo>
                  <a:lnTo>
                    <a:pt x="138" y="6"/>
                  </a:lnTo>
                  <a:lnTo>
                    <a:pt x="96" y="0"/>
                  </a:lnTo>
                  <a:lnTo>
                    <a:pt x="36" y="0"/>
                  </a:lnTo>
                  <a:lnTo>
                    <a:pt x="12" y="25"/>
                  </a:lnTo>
                  <a:lnTo>
                    <a:pt x="0" y="128"/>
                  </a:lnTo>
                  <a:lnTo>
                    <a:pt x="60" y="104"/>
                  </a:lnTo>
                  <a:lnTo>
                    <a:pt x="90" y="134"/>
                  </a:lnTo>
                  <a:lnTo>
                    <a:pt x="150" y="153"/>
                  </a:lnTo>
                  <a:lnTo>
                    <a:pt x="209" y="273"/>
                  </a:lnTo>
                  <a:lnTo>
                    <a:pt x="401" y="359"/>
                  </a:lnTo>
                  <a:lnTo>
                    <a:pt x="777" y="359"/>
                  </a:lnTo>
                  <a:lnTo>
                    <a:pt x="2033" y="499"/>
                  </a:lnTo>
                  <a:lnTo>
                    <a:pt x="1991" y="493"/>
                  </a:lnTo>
                  <a:lnTo>
                    <a:pt x="676" y="243"/>
                  </a:lnTo>
                  <a:lnTo>
                    <a:pt x="514" y="159"/>
                  </a:lnTo>
                  <a:lnTo>
                    <a:pt x="425" y="110"/>
                  </a:lnTo>
                  <a:lnTo>
                    <a:pt x="365" y="92"/>
                  </a:lnTo>
                  <a:lnTo>
                    <a:pt x="281" y="61"/>
                  </a:lnTo>
                  <a:lnTo>
                    <a:pt x="186" y="18"/>
                  </a:lnTo>
                  <a:close/>
                </a:path>
              </a:pathLst>
            </a:custGeom>
            <a:solidFill>
              <a:schemeClr val="bg2"/>
            </a:solidFill>
            <a:ln w="9525">
              <a:noFill/>
              <a:round/>
              <a:headEnd/>
              <a:tailEnd/>
            </a:ln>
          </p:spPr>
          <p:txBody>
            <a:bodyPr/>
            <a:lstStyle/>
            <a:p>
              <a:endParaRPr lang="fa-IR"/>
            </a:p>
          </p:txBody>
        </p:sp>
        <p:sp>
          <p:nvSpPr>
            <p:cNvPr id="13320" name="Freeform 16"/>
            <p:cNvSpPr>
              <a:spLocks/>
            </p:cNvSpPr>
            <p:nvPr/>
          </p:nvSpPr>
          <p:spPr bwMode="auto">
            <a:xfrm>
              <a:off x="1830" y="3823"/>
              <a:ext cx="71" cy="61"/>
            </a:xfrm>
            <a:custGeom>
              <a:avLst/>
              <a:gdLst>
                <a:gd name="T0" fmla="*/ 0 w 71"/>
                <a:gd name="T1" fmla="*/ 18 h 60"/>
                <a:gd name="T2" fmla="*/ 6 w 71"/>
                <a:gd name="T3" fmla="*/ 18 h 60"/>
                <a:gd name="T4" fmla="*/ 12 w 71"/>
                <a:gd name="T5" fmla="*/ 12 h 60"/>
                <a:gd name="T6" fmla="*/ 6 w 71"/>
                <a:gd name="T7" fmla="*/ 6 h 60"/>
                <a:gd name="T8" fmla="*/ 0 w 71"/>
                <a:gd name="T9" fmla="*/ 0 h 60"/>
                <a:gd name="T10" fmla="*/ 29 w 71"/>
                <a:gd name="T11" fmla="*/ 18 h 60"/>
                <a:gd name="T12" fmla="*/ 53 w 71"/>
                <a:gd name="T13" fmla="*/ 18 h 60"/>
                <a:gd name="T14" fmla="*/ 59 w 71"/>
                <a:gd name="T15" fmla="*/ 31 h 60"/>
                <a:gd name="T16" fmla="*/ 65 w 71"/>
                <a:gd name="T17" fmla="*/ 43 h 60"/>
                <a:gd name="T18" fmla="*/ 71 w 71"/>
                <a:gd name="T19" fmla="*/ 55 h 60"/>
                <a:gd name="T20" fmla="*/ 71 w 71"/>
                <a:gd name="T21" fmla="*/ 61 h 60"/>
                <a:gd name="T22" fmla="*/ 59 w 71"/>
                <a:gd name="T23" fmla="*/ 55 h 60"/>
                <a:gd name="T24" fmla="*/ 47 w 71"/>
                <a:gd name="T25" fmla="*/ 43 h 60"/>
                <a:gd name="T26" fmla="*/ 23 w 71"/>
                <a:gd name="T27" fmla="*/ 31 h 60"/>
                <a:gd name="T28" fmla="*/ 23 w 71"/>
                <a:gd name="T29" fmla="*/ 37 h 60"/>
                <a:gd name="T30" fmla="*/ 18 w 71"/>
                <a:gd name="T31" fmla="*/ 43 h 60"/>
                <a:gd name="T32" fmla="*/ 12 w 71"/>
                <a:gd name="T33" fmla="*/ 49 h 60"/>
                <a:gd name="T34" fmla="*/ 6 w 71"/>
                <a:gd name="T35" fmla="*/ 49 h 60"/>
                <a:gd name="T36" fmla="*/ 6 w 71"/>
                <a:gd name="T37" fmla="*/ 49 h 60"/>
                <a:gd name="T38" fmla="*/ 6 w 71"/>
                <a:gd name="T39" fmla="*/ 37 h 60"/>
                <a:gd name="T40" fmla="*/ 0 w 71"/>
                <a:gd name="T41" fmla="*/ 18 h 60"/>
                <a:gd name="T42" fmla="*/ 0 w 71"/>
                <a:gd name="T43" fmla="*/ 18 h 60"/>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71"/>
                <a:gd name="T67" fmla="*/ 0 h 60"/>
                <a:gd name="T68" fmla="*/ 71 w 71"/>
                <a:gd name="T69" fmla="*/ 60 h 60"/>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71" h="60">
                  <a:moveTo>
                    <a:pt x="0" y="18"/>
                  </a:moveTo>
                  <a:lnTo>
                    <a:pt x="6" y="18"/>
                  </a:lnTo>
                  <a:lnTo>
                    <a:pt x="12" y="12"/>
                  </a:lnTo>
                  <a:lnTo>
                    <a:pt x="6" y="6"/>
                  </a:lnTo>
                  <a:lnTo>
                    <a:pt x="0" y="0"/>
                  </a:lnTo>
                  <a:lnTo>
                    <a:pt x="29" y="18"/>
                  </a:lnTo>
                  <a:lnTo>
                    <a:pt x="53" y="18"/>
                  </a:lnTo>
                  <a:lnTo>
                    <a:pt x="59" y="30"/>
                  </a:lnTo>
                  <a:lnTo>
                    <a:pt x="65" y="42"/>
                  </a:lnTo>
                  <a:lnTo>
                    <a:pt x="71" y="54"/>
                  </a:lnTo>
                  <a:lnTo>
                    <a:pt x="71" y="60"/>
                  </a:lnTo>
                  <a:lnTo>
                    <a:pt x="59" y="54"/>
                  </a:lnTo>
                  <a:lnTo>
                    <a:pt x="47" y="42"/>
                  </a:lnTo>
                  <a:lnTo>
                    <a:pt x="23" y="30"/>
                  </a:lnTo>
                  <a:lnTo>
                    <a:pt x="23" y="36"/>
                  </a:lnTo>
                  <a:lnTo>
                    <a:pt x="18" y="42"/>
                  </a:lnTo>
                  <a:lnTo>
                    <a:pt x="12" y="48"/>
                  </a:lnTo>
                  <a:lnTo>
                    <a:pt x="6" y="48"/>
                  </a:lnTo>
                  <a:lnTo>
                    <a:pt x="6" y="36"/>
                  </a:lnTo>
                  <a:lnTo>
                    <a:pt x="0" y="18"/>
                  </a:lnTo>
                  <a:close/>
                </a:path>
              </a:pathLst>
            </a:custGeom>
            <a:solidFill>
              <a:schemeClr val="bg2"/>
            </a:solidFill>
            <a:ln w="9525">
              <a:noFill/>
              <a:round/>
              <a:headEnd/>
              <a:tailEnd/>
            </a:ln>
          </p:spPr>
          <p:txBody>
            <a:bodyPr/>
            <a:lstStyle/>
            <a:p>
              <a:endParaRPr lang="fa-IR"/>
            </a:p>
          </p:txBody>
        </p:sp>
        <p:sp>
          <p:nvSpPr>
            <p:cNvPr id="13321" name="Freeform 17"/>
            <p:cNvSpPr>
              <a:spLocks/>
            </p:cNvSpPr>
            <p:nvPr/>
          </p:nvSpPr>
          <p:spPr bwMode="auto">
            <a:xfrm>
              <a:off x="855" y="3842"/>
              <a:ext cx="161" cy="164"/>
            </a:xfrm>
            <a:custGeom>
              <a:avLst/>
              <a:gdLst>
                <a:gd name="T0" fmla="*/ 30 w 161"/>
                <a:gd name="T1" fmla="*/ 0 h 162"/>
                <a:gd name="T2" fmla="*/ 48 w 161"/>
                <a:gd name="T3" fmla="*/ 6 h 162"/>
                <a:gd name="T4" fmla="*/ 72 w 161"/>
                <a:gd name="T5" fmla="*/ 6 h 162"/>
                <a:gd name="T6" fmla="*/ 114 w 161"/>
                <a:gd name="T7" fmla="*/ 12 h 162"/>
                <a:gd name="T8" fmla="*/ 96 w 161"/>
                <a:gd name="T9" fmla="*/ 55 h 162"/>
                <a:gd name="T10" fmla="*/ 96 w 161"/>
                <a:gd name="T11" fmla="*/ 61 h 162"/>
                <a:gd name="T12" fmla="*/ 102 w 161"/>
                <a:gd name="T13" fmla="*/ 73 h 162"/>
                <a:gd name="T14" fmla="*/ 108 w 161"/>
                <a:gd name="T15" fmla="*/ 85 h 162"/>
                <a:gd name="T16" fmla="*/ 120 w 161"/>
                <a:gd name="T17" fmla="*/ 97 h 162"/>
                <a:gd name="T18" fmla="*/ 143 w 161"/>
                <a:gd name="T19" fmla="*/ 115 h 162"/>
                <a:gd name="T20" fmla="*/ 155 w 161"/>
                <a:gd name="T21" fmla="*/ 140 h 162"/>
                <a:gd name="T22" fmla="*/ 161 w 161"/>
                <a:gd name="T23" fmla="*/ 158 h 162"/>
                <a:gd name="T24" fmla="*/ 161 w 161"/>
                <a:gd name="T25" fmla="*/ 164 h 162"/>
                <a:gd name="T26" fmla="*/ 96 w 161"/>
                <a:gd name="T27" fmla="*/ 103 h 162"/>
                <a:gd name="T28" fmla="*/ 30 w 161"/>
                <a:gd name="T29" fmla="*/ 55 h 162"/>
                <a:gd name="T30" fmla="*/ 0 w 161"/>
                <a:gd name="T31" fmla="*/ 0 h 162"/>
                <a:gd name="T32" fmla="*/ 30 w 161"/>
                <a:gd name="T33" fmla="*/ 0 h 162"/>
                <a:gd name="T34" fmla="*/ 30 w 161"/>
                <a:gd name="T35" fmla="*/ 0 h 16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61"/>
                <a:gd name="T55" fmla="*/ 0 h 162"/>
                <a:gd name="T56" fmla="*/ 161 w 161"/>
                <a:gd name="T57" fmla="*/ 162 h 162"/>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61" h="162">
                  <a:moveTo>
                    <a:pt x="30" y="0"/>
                  </a:moveTo>
                  <a:lnTo>
                    <a:pt x="48" y="6"/>
                  </a:lnTo>
                  <a:lnTo>
                    <a:pt x="72" y="6"/>
                  </a:lnTo>
                  <a:lnTo>
                    <a:pt x="114" y="12"/>
                  </a:lnTo>
                  <a:lnTo>
                    <a:pt x="96" y="54"/>
                  </a:lnTo>
                  <a:lnTo>
                    <a:pt x="96" y="60"/>
                  </a:lnTo>
                  <a:lnTo>
                    <a:pt x="102" y="72"/>
                  </a:lnTo>
                  <a:lnTo>
                    <a:pt x="108" y="84"/>
                  </a:lnTo>
                  <a:lnTo>
                    <a:pt x="120" y="96"/>
                  </a:lnTo>
                  <a:lnTo>
                    <a:pt x="143" y="114"/>
                  </a:lnTo>
                  <a:lnTo>
                    <a:pt x="155" y="138"/>
                  </a:lnTo>
                  <a:lnTo>
                    <a:pt x="161" y="156"/>
                  </a:lnTo>
                  <a:lnTo>
                    <a:pt x="161" y="162"/>
                  </a:lnTo>
                  <a:lnTo>
                    <a:pt x="96" y="102"/>
                  </a:lnTo>
                  <a:lnTo>
                    <a:pt x="30" y="54"/>
                  </a:lnTo>
                  <a:lnTo>
                    <a:pt x="0" y="0"/>
                  </a:lnTo>
                  <a:lnTo>
                    <a:pt x="30" y="0"/>
                  </a:lnTo>
                  <a:close/>
                </a:path>
              </a:pathLst>
            </a:custGeom>
            <a:solidFill>
              <a:schemeClr val="bg2"/>
            </a:solidFill>
            <a:ln w="9525">
              <a:noFill/>
              <a:round/>
              <a:headEnd/>
              <a:tailEnd/>
            </a:ln>
          </p:spPr>
          <p:txBody>
            <a:bodyPr/>
            <a:lstStyle/>
            <a:p>
              <a:endParaRPr lang="fa-IR"/>
            </a:p>
          </p:txBody>
        </p:sp>
        <p:sp>
          <p:nvSpPr>
            <p:cNvPr id="13322" name="Freeform 18"/>
            <p:cNvSpPr>
              <a:spLocks/>
            </p:cNvSpPr>
            <p:nvPr/>
          </p:nvSpPr>
          <p:spPr bwMode="auto">
            <a:xfrm>
              <a:off x="706" y="3854"/>
              <a:ext cx="59" cy="61"/>
            </a:xfrm>
            <a:custGeom>
              <a:avLst/>
              <a:gdLst>
                <a:gd name="T0" fmla="*/ 59 w 59"/>
                <a:gd name="T1" fmla="*/ 6 h 60"/>
                <a:gd name="T2" fmla="*/ 41 w 59"/>
                <a:gd name="T3" fmla="*/ 31 h 60"/>
                <a:gd name="T4" fmla="*/ 41 w 59"/>
                <a:gd name="T5" fmla="*/ 37 h 60"/>
                <a:gd name="T6" fmla="*/ 47 w 59"/>
                <a:gd name="T7" fmla="*/ 43 h 60"/>
                <a:gd name="T8" fmla="*/ 53 w 59"/>
                <a:gd name="T9" fmla="*/ 55 h 60"/>
                <a:gd name="T10" fmla="*/ 53 w 59"/>
                <a:gd name="T11" fmla="*/ 61 h 60"/>
                <a:gd name="T12" fmla="*/ 47 w 59"/>
                <a:gd name="T13" fmla="*/ 55 h 60"/>
                <a:gd name="T14" fmla="*/ 35 w 59"/>
                <a:gd name="T15" fmla="*/ 49 h 60"/>
                <a:gd name="T16" fmla="*/ 23 w 59"/>
                <a:gd name="T17" fmla="*/ 37 h 60"/>
                <a:gd name="T18" fmla="*/ 17 w 59"/>
                <a:gd name="T19" fmla="*/ 31 h 60"/>
                <a:gd name="T20" fmla="*/ 0 w 59"/>
                <a:gd name="T21" fmla="*/ 0 h 60"/>
                <a:gd name="T22" fmla="*/ 59 w 59"/>
                <a:gd name="T23" fmla="*/ 6 h 60"/>
                <a:gd name="T24" fmla="*/ 59 w 59"/>
                <a:gd name="T25" fmla="*/ 6 h 6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59"/>
                <a:gd name="T40" fmla="*/ 0 h 60"/>
                <a:gd name="T41" fmla="*/ 59 w 59"/>
                <a:gd name="T42" fmla="*/ 60 h 6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59" h="60">
                  <a:moveTo>
                    <a:pt x="59" y="6"/>
                  </a:moveTo>
                  <a:lnTo>
                    <a:pt x="41" y="30"/>
                  </a:lnTo>
                  <a:lnTo>
                    <a:pt x="41" y="36"/>
                  </a:lnTo>
                  <a:lnTo>
                    <a:pt x="47" y="42"/>
                  </a:lnTo>
                  <a:lnTo>
                    <a:pt x="53" y="54"/>
                  </a:lnTo>
                  <a:lnTo>
                    <a:pt x="53" y="60"/>
                  </a:lnTo>
                  <a:lnTo>
                    <a:pt x="47" y="54"/>
                  </a:lnTo>
                  <a:lnTo>
                    <a:pt x="35" y="48"/>
                  </a:lnTo>
                  <a:lnTo>
                    <a:pt x="23" y="36"/>
                  </a:lnTo>
                  <a:lnTo>
                    <a:pt x="17" y="30"/>
                  </a:lnTo>
                  <a:lnTo>
                    <a:pt x="0" y="0"/>
                  </a:lnTo>
                  <a:lnTo>
                    <a:pt x="59" y="6"/>
                  </a:lnTo>
                  <a:close/>
                </a:path>
              </a:pathLst>
            </a:custGeom>
            <a:solidFill>
              <a:schemeClr val="bg2"/>
            </a:solidFill>
            <a:ln w="9525">
              <a:noFill/>
              <a:round/>
              <a:headEnd/>
              <a:tailEnd/>
            </a:ln>
          </p:spPr>
          <p:txBody>
            <a:bodyPr/>
            <a:lstStyle/>
            <a:p>
              <a:endParaRPr lang="fa-IR"/>
            </a:p>
          </p:txBody>
        </p:sp>
        <p:sp>
          <p:nvSpPr>
            <p:cNvPr id="13323" name="Freeform 19"/>
            <p:cNvSpPr>
              <a:spLocks/>
            </p:cNvSpPr>
            <p:nvPr/>
          </p:nvSpPr>
          <p:spPr bwMode="auto">
            <a:xfrm>
              <a:off x="395" y="3811"/>
              <a:ext cx="245" cy="207"/>
            </a:xfrm>
            <a:custGeom>
              <a:avLst/>
              <a:gdLst>
                <a:gd name="T0" fmla="*/ 233 w 245"/>
                <a:gd name="T1" fmla="*/ 37 h 204"/>
                <a:gd name="T2" fmla="*/ 245 w 245"/>
                <a:gd name="T3" fmla="*/ 43 h 204"/>
                <a:gd name="T4" fmla="*/ 209 w 245"/>
                <a:gd name="T5" fmla="*/ 85 h 204"/>
                <a:gd name="T6" fmla="*/ 143 w 245"/>
                <a:gd name="T7" fmla="*/ 134 h 204"/>
                <a:gd name="T8" fmla="*/ 167 w 245"/>
                <a:gd name="T9" fmla="*/ 158 h 204"/>
                <a:gd name="T10" fmla="*/ 179 w 245"/>
                <a:gd name="T11" fmla="*/ 207 h 204"/>
                <a:gd name="T12" fmla="*/ 77 w 245"/>
                <a:gd name="T13" fmla="*/ 134 h 204"/>
                <a:gd name="T14" fmla="*/ 47 w 245"/>
                <a:gd name="T15" fmla="*/ 85 h 204"/>
                <a:gd name="T16" fmla="*/ 89 w 245"/>
                <a:gd name="T17" fmla="*/ 67 h 204"/>
                <a:gd name="T18" fmla="*/ 59 w 245"/>
                <a:gd name="T19" fmla="*/ 37 h 204"/>
                <a:gd name="T20" fmla="*/ 0 w 245"/>
                <a:gd name="T21" fmla="*/ 12 h 204"/>
                <a:gd name="T22" fmla="*/ 0 w 245"/>
                <a:gd name="T23" fmla="*/ 0 h 204"/>
                <a:gd name="T24" fmla="*/ 6 w 245"/>
                <a:gd name="T25" fmla="*/ 0 h 204"/>
                <a:gd name="T26" fmla="*/ 12 w 245"/>
                <a:gd name="T27" fmla="*/ 0 h 204"/>
                <a:gd name="T28" fmla="*/ 47 w 245"/>
                <a:gd name="T29" fmla="*/ 6 h 204"/>
                <a:gd name="T30" fmla="*/ 77 w 245"/>
                <a:gd name="T31" fmla="*/ 6 h 204"/>
                <a:gd name="T32" fmla="*/ 83 w 245"/>
                <a:gd name="T33" fmla="*/ 6 h 204"/>
                <a:gd name="T34" fmla="*/ 89 w 245"/>
                <a:gd name="T35" fmla="*/ 6 h 204"/>
                <a:gd name="T36" fmla="*/ 101 w 245"/>
                <a:gd name="T37" fmla="*/ 12 h 204"/>
                <a:gd name="T38" fmla="*/ 125 w 245"/>
                <a:gd name="T39" fmla="*/ 12 h 204"/>
                <a:gd name="T40" fmla="*/ 143 w 245"/>
                <a:gd name="T41" fmla="*/ 18 h 204"/>
                <a:gd name="T42" fmla="*/ 149 w 245"/>
                <a:gd name="T43" fmla="*/ 18 h 204"/>
                <a:gd name="T44" fmla="*/ 149 w 245"/>
                <a:gd name="T45" fmla="*/ 18 h 204"/>
                <a:gd name="T46" fmla="*/ 203 w 245"/>
                <a:gd name="T47" fmla="*/ 24 h 204"/>
                <a:gd name="T48" fmla="*/ 233 w 245"/>
                <a:gd name="T49" fmla="*/ 37 h 204"/>
                <a:gd name="T50" fmla="*/ 233 w 245"/>
                <a:gd name="T51" fmla="*/ 37 h 204"/>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245"/>
                <a:gd name="T79" fmla="*/ 0 h 204"/>
                <a:gd name="T80" fmla="*/ 245 w 245"/>
                <a:gd name="T81" fmla="*/ 204 h 204"/>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245" h="204">
                  <a:moveTo>
                    <a:pt x="233" y="36"/>
                  </a:moveTo>
                  <a:lnTo>
                    <a:pt x="245" y="42"/>
                  </a:lnTo>
                  <a:lnTo>
                    <a:pt x="209" y="84"/>
                  </a:lnTo>
                  <a:lnTo>
                    <a:pt x="143" y="132"/>
                  </a:lnTo>
                  <a:lnTo>
                    <a:pt x="167" y="156"/>
                  </a:lnTo>
                  <a:lnTo>
                    <a:pt x="179" y="204"/>
                  </a:lnTo>
                  <a:lnTo>
                    <a:pt x="77" y="132"/>
                  </a:lnTo>
                  <a:lnTo>
                    <a:pt x="47" y="84"/>
                  </a:lnTo>
                  <a:lnTo>
                    <a:pt x="89" y="66"/>
                  </a:lnTo>
                  <a:lnTo>
                    <a:pt x="59" y="36"/>
                  </a:lnTo>
                  <a:lnTo>
                    <a:pt x="0" y="12"/>
                  </a:lnTo>
                  <a:lnTo>
                    <a:pt x="0" y="0"/>
                  </a:lnTo>
                  <a:lnTo>
                    <a:pt x="6" y="0"/>
                  </a:lnTo>
                  <a:lnTo>
                    <a:pt x="12" y="0"/>
                  </a:lnTo>
                  <a:lnTo>
                    <a:pt x="47" y="6"/>
                  </a:lnTo>
                  <a:lnTo>
                    <a:pt x="77" y="6"/>
                  </a:lnTo>
                  <a:lnTo>
                    <a:pt x="83" y="6"/>
                  </a:lnTo>
                  <a:lnTo>
                    <a:pt x="89" y="6"/>
                  </a:lnTo>
                  <a:lnTo>
                    <a:pt x="101" y="12"/>
                  </a:lnTo>
                  <a:lnTo>
                    <a:pt x="125" y="12"/>
                  </a:lnTo>
                  <a:lnTo>
                    <a:pt x="143" y="18"/>
                  </a:lnTo>
                  <a:lnTo>
                    <a:pt x="149" y="18"/>
                  </a:lnTo>
                  <a:lnTo>
                    <a:pt x="203" y="24"/>
                  </a:lnTo>
                  <a:lnTo>
                    <a:pt x="233" y="36"/>
                  </a:lnTo>
                  <a:close/>
                </a:path>
              </a:pathLst>
            </a:custGeom>
            <a:solidFill>
              <a:schemeClr val="bg2"/>
            </a:solidFill>
            <a:ln w="9525">
              <a:noFill/>
              <a:round/>
              <a:headEnd/>
              <a:tailEnd/>
            </a:ln>
          </p:spPr>
          <p:txBody>
            <a:bodyPr/>
            <a:lstStyle/>
            <a:p>
              <a:endParaRPr lang="fa-IR"/>
            </a:p>
          </p:txBody>
        </p:sp>
      </p:grpSp>
    </p:spTree>
  </p:cSld>
  <p:clrMapOvr>
    <a:masterClrMapping/>
  </p:clrMapOvr>
  <p:transition advTm="20000">
    <p:dissolv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0"/>
          <p:cNvPicPr>
            <a:picLocks noChangeAspect="1" noChangeArrowheads="1"/>
          </p:cNvPicPr>
          <p:nvPr/>
        </p:nvPicPr>
        <p:blipFill>
          <a:blip r:embed="rId2" cstate="print"/>
          <a:srcRect/>
          <a:stretch>
            <a:fillRect/>
          </a:stretch>
        </p:blipFill>
        <p:spPr bwMode="auto">
          <a:xfrm>
            <a:off x="990600" y="4114800"/>
            <a:ext cx="2293938" cy="2293938"/>
          </a:xfrm>
          <a:prstGeom prst="rect">
            <a:avLst/>
          </a:prstGeom>
          <a:noFill/>
          <a:ln w="12700" cap="sq">
            <a:noFill/>
            <a:miter lim="800000"/>
            <a:headEnd type="none" w="sm" len="sm"/>
            <a:tailEnd type="none" w="sm" len="sm"/>
          </a:ln>
        </p:spPr>
      </p:pic>
      <p:sp>
        <p:nvSpPr>
          <p:cNvPr id="14339" name="Text Box 2"/>
          <p:cNvSpPr txBox="1">
            <a:spLocks noChangeArrowheads="1"/>
          </p:cNvSpPr>
          <p:nvPr/>
        </p:nvSpPr>
        <p:spPr bwMode="auto">
          <a:xfrm>
            <a:off x="3581400" y="609600"/>
            <a:ext cx="5105400" cy="2773363"/>
          </a:xfrm>
          <a:prstGeom prst="rect">
            <a:avLst/>
          </a:prstGeom>
          <a:noFill/>
          <a:ln w="12700" cap="sq">
            <a:noFill/>
            <a:miter lim="800000"/>
            <a:headEnd type="none" w="sm" len="sm"/>
            <a:tailEnd type="none" w="sm" len="sm"/>
          </a:ln>
        </p:spPr>
        <p:txBody>
          <a:bodyPr>
            <a:spAutoFit/>
          </a:bodyPr>
          <a:lstStyle/>
          <a:p>
            <a:pPr algn="just" rtl="1">
              <a:spcBef>
                <a:spcPct val="50000"/>
              </a:spcBef>
            </a:pPr>
            <a:r>
              <a:rPr lang="ar-SA" sz="3200" b="1">
                <a:latin typeface="Persian" pitchFamily="18" charset="0"/>
                <a:cs typeface="Roya" pitchFamily="2" charset="-78"/>
              </a:rPr>
              <a:t>هيچگاه نگوييد كه خداوند فراموشتان كرده يا رهايتان كرده است.</a:t>
            </a:r>
            <a:endParaRPr lang="ar-SA" sz="3200">
              <a:cs typeface="Times New Roman" pitchFamily="18" charset="0"/>
            </a:endParaRPr>
          </a:p>
          <a:p>
            <a:pPr algn="ctr">
              <a:spcBef>
                <a:spcPct val="50000"/>
              </a:spcBef>
            </a:pPr>
            <a:r>
              <a:rPr lang="ar-SA" sz="3200" b="1">
                <a:latin typeface="Persian" pitchFamily="18" charset="0"/>
                <a:cs typeface="Roya" pitchFamily="2" charset="-78"/>
              </a:rPr>
              <a:t>هيچگاه تصور نكنيد كه او از شما مراقبت نمي‌كند و به ياد داشته باشيد خدا همواره مراقب شماست.</a:t>
            </a:r>
            <a:endParaRPr lang="en-US" sz="3200">
              <a:cs typeface="Roya" pitchFamily="2" charset="-78"/>
            </a:endParaRPr>
          </a:p>
        </p:txBody>
      </p:sp>
      <p:grpSp>
        <p:nvGrpSpPr>
          <p:cNvPr id="14340" name="Group 4"/>
          <p:cNvGrpSpPr>
            <a:grpSpLocks/>
          </p:cNvGrpSpPr>
          <p:nvPr/>
        </p:nvGrpSpPr>
        <p:grpSpPr bwMode="auto">
          <a:xfrm>
            <a:off x="0" y="6000750"/>
            <a:ext cx="7848600" cy="857250"/>
            <a:chOff x="0" y="3792"/>
            <a:chExt cx="4944" cy="540"/>
          </a:xfrm>
        </p:grpSpPr>
        <p:sp>
          <p:nvSpPr>
            <p:cNvPr id="32773" name="Freeform 5"/>
            <p:cNvSpPr>
              <a:spLocks/>
            </p:cNvSpPr>
            <p:nvPr/>
          </p:nvSpPr>
          <p:spPr bwMode="ltGray">
            <a:xfrm>
              <a:off x="1488" y="3792"/>
              <a:ext cx="3240" cy="536"/>
            </a:xfrm>
            <a:custGeom>
              <a:avLst/>
              <a:gdLst/>
              <a:ahLst/>
              <a:cxnLst>
                <a:cxn ang="0">
                  <a:pos x="3132" y="469"/>
                </a:cxn>
                <a:cxn ang="0">
                  <a:pos x="2995" y="395"/>
                </a:cxn>
                <a:cxn ang="0">
                  <a:pos x="2911" y="375"/>
                </a:cxn>
                <a:cxn ang="0">
                  <a:pos x="2678" y="228"/>
                </a:cxn>
                <a:cxn ang="0">
                  <a:pos x="2553" y="74"/>
                </a:cxn>
                <a:cxn ang="0">
                  <a:pos x="2457" y="7"/>
                </a:cxn>
                <a:cxn ang="0">
                  <a:pos x="2403" y="47"/>
                </a:cxn>
                <a:cxn ang="0">
                  <a:pos x="2289" y="74"/>
                </a:cxn>
                <a:cxn ang="0">
                  <a:pos x="2134" y="74"/>
                </a:cxn>
                <a:cxn ang="0">
                  <a:pos x="2044" y="128"/>
                </a:cxn>
                <a:cxn ang="0">
                  <a:pos x="1775" y="222"/>
                </a:cxn>
                <a:cxn ang="0">
                  <a:pos x="1602" y="181"/>
                </a:cxn>
                <a:cxn ang="0">
                  <a:pos x="1560" y="101"/>
                </a:cxn>
                <a:cxn ang="0">
                  <a:pos x="1542" y="87"/>
                </a:cxn>
                <a:cxn ang="0">
                  <a:pos x="1446" y="60"/>
                </a:cxn>
                <a:cxn ang="0">
                  <a:pos x="1375" y="74"/>
                </a:cxn>
                <a:cxn ang="0">
                  <a:pos x="1309" y="87"/>
                </a:cxn>
                <a:cxn ang="0">
                  <a:pos x="1243" y="13"/>
                </a:cxn>
                <a:cxn ang="0">
                  <a:pos x="1225" y="0"/>
                </a:cxn>
                <a:cxn ang="0">
                  <a:pos x="1189" y="0"/>
                </a:cxn>
                <a:cxn ang="0">
                  <a:pos x="1106" y="34"/>
                </a:cxn>
                <a:cxn ang="0">
                  <a:pos x="1106" y="34"/>
                </a:cxn>
                <a:cxn ang="0">
                  <a:pos x="1094" y="40"/>
                </a:cxn>
                <a:cxn ang="0">
                  <a:pos x="1070" y="54"/>
                </a:cxn>
                <a:cxn ang="0">
                  <a:pos x="1034" y="74"/>
                </a:cxn>
                <a:cxn ang="0">
                  <a:pos x="1004" y="74"/>
                </a:cxn>
                <a:cxn ang="0">
                  <a:pos x="986" y="74"/>
                </a:cxn>
                <a:cxn ang="0">
                  <a:pos x="956" y="81"/>
                </a:cxn>
                <a:cxn ang="0">
                  <a:pos x="920" y="94"/>
                </a:cxn>
                <a:cxn ang="0">
                  <a:pos x="884" y="107"/>
                </a:cxn>
                <a:cxn ang="0">
                  <a:pos x="843" y="128"/>
                </a:cxn>
                <a:cxn ang="0">
                  <a:pos x="813" y="141"/>
                </a:cxn>
                <a:cxn ang="0">
                  <a:pos x="789" y="148"/>
                </a:cxn>
                <a:cxn ang="0">
                  <a:pos x="783" y="154"/>
                </a:cxn>
                <a:cxn ang="0">
                  <a:pos x="556" y="228"/>
                </a:cxn>
                <a:cxn ang="0">
                  <a:pos x="394" y="294"/>
                </a:cxn>
                <a:cxn ang="0">
                  <a:pos x="107" y="462"/>
                </a:cxn>
                <a:cxn ang="0">
                  <a:pos x="0" y="536"/>
                </a:cxn>
                <a:cxn ang="0">
                  <a:pos x="3240" y="536"/>
                </a:cxn>
                <a:cxn ang="0">
                  <a:pos x="3132" y="469"/>
                </a:cxn>
                <a:cxn ang="0">
                  <a:pos x="3132" y="469"/>
                </a:cxn>
              </a:cxnLst>
              <a:rect l="0" t="0" r="r" b="b"/>
              <a:pathLst>
                <a:path w="3240" h="536">
                  <a:moveTo>
                    <a:pt x="3132" y="469"/>
                  </a:moveTo>
                  <a:lnTo>
                    <a:pt x="2995" y="395"/>
                  </a:lnTo>
                  <a:lnTo>
                    <a:pt x="2911" y="375"/>
                  </a:lnTo>
                  <a:lnTo>
                    <a:pt x="2678" y="228"/>
                  </a:lnTo>
                  <a:lnTo>
                    <a:pt x="2553" y="74"/>
                  </a:lnTo>
                  <a:lnTo>
                    <a:pt x="2457" y="7"/>
                  </a:lnTo>
                  <a:lnTo>
                    <a:pt x="2403" y="47"/>
                  </a:lnTo>
                  <a:lnTo>
                    <a:pt x="2289" y="74"/>
                  </a:lnTo>
                  <a:lnTo>
                    <a:pt x="2134" y="74"/>
                  </a:lnTo>
                  <a:lnTo>
                    <a:pt x="2044" y="128"/>
                  </a:lnTo>
                  <a:lnTo>
                    <a:pt x="1775" y="222"/>
                  </a:lnTo>
                  <a:lnTo>
                    <a:pt x="1602" y="181"/>
                  </a:lnTo>
                  <a:lnTo>
                    <a:pt x="1560" y="101"/>
                  </a:lnTo>
                  <a:lnTo>
                    <a:pt x="1542" y="87"/>
                  </a:lnTo>
                  <a:lnTo>
                    <a:pt x="1446" y="60"/>
                  </a:lnTo>
                  <a:lnTo>
                    <a:pt x="1375" y="74"/>
                  </a:lnTo>
                  <a:lnTo>
                    <a:pt x="1309" y="87"/>
                  </a:lnTo>
                  <a:lnTo>
                    <a:pt x="1243" y="13"/>
                  </a:lnTo>
                  <a:lnTo>
                    <a:pt x="1225" y="0"/>
                  </a:lnTo>
                  <a:lnTo>
                    <a:pt x="1189" y="0"/>
                  </a:lnTo>
                  <a:lnTo>
                    <a:pt x="1106" y="34"/>
                  </a:lnTo>
                  <a:lnTo>
                    <a:pt x="1106" y="34"/>
                  </a:lnTo>
                  <a:lnTo>
                    <a:pt x="1094" y="40"/>
                  </a:lnTo>
                  <a:lnTo>
                    <a:pt x="1070" y="54"/>
                  </a:lnTo>
                  <a:lnTo>
                    <a:pt x="1034" y="74"/>
                  </a:lnTo>
                  <a:lnTo>
                    <a:pt x="1004" y="74"/>
                  </a:lnTo>
                  <a:lnTo>
                    <a:pt x="986" y="74"/>
                  </a:lnTo>
                  <a:lnTo>
                    <a:pt x="956" y="81"/>
                  </a:lnTo>
                  <a:lnTo>
                    <a:pt x="920" y="94"/>
                  </a:lnTo>
                  <a:lnTo>
                    <a:pt x="884" y="107"/>
                  </a:lnTo>
                  <a:lnTo>
                    <a:pt x="843" y="128"/>
                  </a:lnTo>
                  <a:lnTo>
                    <a:pt x="813" y="141"/>
                  </a:lnTo>
                  <a:lnTo>
                    <a:pt x="789" y="148"/>
                  </a:lnTo>
                  <a:lnTo>
                    <a:pt x="783" y="154"/>
                  </a:lnTo>
                  <a:lnTo>
                    <a:pt x="556" y="228"/>
                  </a:lnTo>
                  <a:lnTo>
                    <a:pt x="394" y="294"/>
                  </a:lnTo>
                  <a:lnTo>
                    <a:pt x="107" y="462"/>
                  </a:lnTo>
                  <a:lnTo>
                    <a:pt x="0" y="536"/>
                  </a:lnTo>
                  <a:lnTo>
                    <a:pt x="3240" y="536"/>
                  </a:lnTo>
                  <a:lnTo>
                    <a:pt x="3132" y="469"/>
                  </a:lnTo>
                  <a:lnTo>
                    <a:pt x="3132" y="469"/>
                  </a:lnTo>
                  <a:close/>
                </a:path>
              </a:pathLst>
            </a:custGeom>
            <a:gradFill rotWithShape="0">
              <a:gsLst>
                <a:gs pos="0">
                  <a:schemeClr val="bg2">
                    <a:gamma/>
                    <a:tint val="66667"/>
                    <a:invGamma/>
                  </a:schemeClr>
                </a:gs>
                <a:gs pos="100000">
                  <a:schemeClr val="bg2"/>
                </a:gs>
              </a:gsLst>
              <a:lin ang="5400000" scaled="1"/>
            </a:gradFill>
            <a:ln w="9525">
              <a:noFill/>
              <a:round/>
              <a:headEnd/>
              <a:tailEnd/>
            </a:ln>
          </p:spPr>
          <p:txBody>
            <a:bodyPr/>
            <a:lstStyle/>
            <a:p>
              <a:pPr>
                <a:defRPr/>
              </a:pPr>
              <a:endParaRPr lang="en-US"/>
            </a:p>
          </p:txBody>
        </p:sp>
        <p:grpSp>
          <p:nvGrpSpPr>
            <p:cNvPr id="14350" name="Group 6"/>
            <p:cNvGrpSpPr>
              <a:grpSpLocks/>
            </p:cNvGrpSpPr>
            <p:nvPr/>
          </p:nvGrpSpPr>
          <p:grpSpPr bwMode="auto">
            <a:xfrm>
              <a:off x="2486" y="3792"/>
              <a:ext cx="2458" cy="540"/>
              <a:chOff x="2486" y="3792"/>
              <a:chExt cx="2458" cy="540"/>
            </a:xfrm>
          </p:grpSpPr>
          <p:sp>
            <p:nvSpPr>
              <p:cNvPr id="14352" name="Freeform 7"/>
              <p:cNvSpPr>
                <a:spLocks/>
              </p:cNvSpPr>
              <p:nvPr/>
            </p:nvSpPr>
            <p:spPr bwMode="ltGray">
              <a:xfrm>
                <a:off x="3948" y="3799"/>
                <a:ext cx="996" cy="533"/>
              </a:xfrm>
              <a:custGeom>
                <a:avLst/>
                <a:gdLst>
                  <a:gd name="T0" fmla="*/ 636 w 996"/>
                  <a:gd name="T1" fmla="*/ 373 h 533"/>
                  <a:gd name="T2" fmla="*/ 495 w 996"/>
                  <a:gd name="T3" fmla="*/ 370 h 533"/>
                  <a:gd name="T4" fmla="*/ 280 w 996"/>
                  <a:gd name="T5" fmla="*/ 249 h 533"/>
                  <a:gd name="T6" fmla="*/ 127 w 996"/>
                  <a:gd name="T7" fmla="*/ 66 h 533"/>
                  <a:gd name="T8" fmla="*/ 0 w 996"/>
                  <a:gd name="T9" fmla="*/ 0 h 533"/>
                  <a:gd name="T10" fmla="*/ 22 w 996"/>
                  <a:gd name="T11" fmla="*/ 26 h 533"/>
                  <a:gd name="T12" fmla="*/ 0 w 996"/>
                  <a:gd name="T13" fmla="*/ 65 h 533"/>
                  <a:gd name="T14" fmla="*/ 30 w 996"/>
                  <a:gd name="T15" fmla="*/ 119 h 533"/>
                  <a:gd name="T16" fmla="*/ 75 w 996"/>
                  <a:gd name="T17" fmla="*/ 243 h 533"/>
                  <a:gd name="T18" fmla="*/ 45 w 996"/>
                  <a:gd name="T19" fmla="*/ 422 h 533"/>
                  <a:gd name="T20" fmla="*/ 200 w 996"/>
                  <a:gd name="T21" fmla="*/ 329 h 533"/>
                  <a:gd name="T22" fmla="*/ 612 w 996"/>
                  <a:gd name="T23" fmla="*/ 533 h 533"/>
                  <a:gd name="T24" fmla="*/ 996 w 996"/>
                  <a:gd name="T25" fmla="*/ 529 h 533"/>
                  <a:gd name="T26" fmla="*/ 828 w 996"/>
                  <a:gd name="T27" fmla="*/ 473 h 533"/>
                  <a:gd name="T28" fmla="*/ 636 w 996"/>
                  <a:gd name="T29" fmla="*/ 373 h 533"/>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996"/>
                  <a:gd name="T46" fmla="*/ 0 h 533"/>
                  <a:gd name="T47" fmla="*/ 996 w 996"/>
                  <a:gd name="T48" fmla="*/ 533 h 533"/>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996" h="533">
                    <a:moveTo>
                      <a:pt x="636" y="373"/>
                    </a:moveTo>
                    <a:lnTo>
                      <a:pt x="495" y="370"/>
                    </a:lnTo>
                    <a:lnTo>
                      <a:pt x="280" y="249"/>
                    </a:lnTo>
                    <a:lnTo>
                      <a:pt x="127" y="66"/>
                    </a:lnTo>
                    <a:lnTo>
                      <a:pt x="0" y="0"/>
                    </a:lnTo>
                    <a:lnTo>
                      <a:pt x="22" y="26"/>
                    </a:lnTo>
                    <a:lnTo>
                      <a:pt x="0" y="65"/>
                    </a:lnTo>
                    <a:lnTo>
                      <a:pt x="30" y="119"/>
                    </a:lnTo>
                    <a:lnTo>
                      <a:pt x="75" y="243"/>
                    </a:lnTo>
                    <a:lnTo>
                      <a:pt x="45" y="422"/>
                    </a:lnTo>
                    <a:lnTo>
                      <a:pt x="200" y="329"/>
                    </a:lnTo>
                    <a:lnTo>
                      <a:pt x="612" y="533"/>
                    </a:lnTo>
                    <a:lnTo>
                      <a:pt x="996" y="529"/>
                    </a:lnTo>
                    <a:lnTo>
                      <a:pt x="828" y="473"/>
                    </a:lnTo>
                    <a:lnTo>
                      <a:pt x="636" y="373"/>
                    </a:lnTo>
                    <a:close/>
                  </a:path>
                </a:pathLst>
              </a:custGeom>
              <a:solidFill>
                <a:schemeClr val="bg2"/>
              </a:solidFill>
              <a:ln w="9525">
                <a:noFill/>
                <a:round/>
                <a:headEnd/>
                <a:tailEnd/>
              </a:ln>
            </p:spPr>
            <p:txBody>
              <a:bodyPr/>
              <a:lstStyle/>
              <a:p>
                <a:endParaRPr lang="fa-IR"/>
              </a:p>
            </p:txBody>
          </p:sp>
          <p:sp>
            <p:nvSpPr>
              <p:cNvPr id="14353" name="Freeform 8"/>
              <p:cNvSpPr>
                <a:spLocks/>
              </p:cNvSpPr>
              <p:nvPr/>
            </p:nvSpPr>
            <p:spPr bwMode="ltGray">
              <a:xfrm>
                <a:off x="2677" y="3792"/>
                <a:ext cx="186" cy="395"/>
              </a:xfrm>
              <a:custGeom>
                <a:avLst/>
                <a:gdLst>
                  <a:gd name="T0" fmla="*/ 36 w 186"/>
                  <a:gd name="T1" fmla="*/ 0 h 353"/>
                  <a:gd name="T2" fmla="*/ 54 w 186"/>
                  <a:gd name="T3" fmla="*/ 20 h 353"/>
                  <a:gd name="T4" fmla="*/ 24 w 186"/>
                  <a:gd name="T5" fmla="*/ 34 h 353"/>
                  <a:gd name="T6" fmla="*/ 18 w 186"/>
                  <a:gd name="T7" fmla="*/ 74 h 353"/>
                  <a:gd name="T8" fmla="*/ 42 w 186"/>
                  <a:gd name="T9" fmla="*/ 128 h 353"/>
                  <a:gd name="T10" fmla="*/ 48 w 186"/>
                  <a:gd name="T11" fmla="*/ 181 h 353"/>
                  <a:gd name="T12" fmla="*/ 0 w 186"/>
                  <a:gd name="T13" fmla="*/ 395 h 353"/>
                  <a:gd name="T14" fmla="*/ 54 w 186"/>
                  <a:gd name="T15" fmla="*/ 261 h 353"/>
                  <a:gd name="T16" fmla="*/ 84 w 186"/>
                  <a:gd name="T17" fmla="*/ 242 h 353"/>
                  <a:gd name="T18" fmla="*/ 126 w 186"/>
                  <a:gd name="T19" fmla="*/ 141 h 353"/>
                  <a:gd name="T20" fmla="*/ 144 w 186"/>
                  <a:gd name="T21" fmla="*/ 134 h 353"/>
                  <a:gd name="T22" fmla="*/ 144 w 186"/>
                  <a:gd name="T23" fmla="*/ 101 h 353"/>
                  <a:gd name="T24" fmla="*/ 186 w 186"/>
                  <a:gd name="T25" fmla="*/ 74 h 353"/>
                  <a:gd name="T26" fmla="*/ 162 w 186"/>
                  <a:gd name="T27" fmla="*/ 67 h 353"/>
                  <a:gd name="T28" fmla="*/ 36 w 186"/>
                  <a:gd name="T29" fmla="*/ 0 h 353"/>
                  <a:gd name="T30" fmla="*/ 36 w 186"/>
                  <a:gd name="T31" fmla="*/ 0 h 353"/>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86"/>
                  <a:gd name="T49" fmla="*/ 0 h 353"/>
                  <a:gd name="T50" fmla="*/ 186 w 186"/>
                  <a:gd name="T51" fmla="*/ 353 h 353"/>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86" h="353">
                    <a:moveTo>
                      <a:pt x="36" y="0"/>
                    </a:moveTo>
                    <a:lnTo>
                      <a:pt x="54" y="18"/>
                    </a:lnTo>
                    <a:lnTo>
                      <a:pt x="24" y="30"/>
                    </a:lnTo>
                    <a:lnTo>
                      <a:pt x="18" y="66"/>
                    </a:lnTo>
                    <a:lnTo>
                      <a:pt x="42" y="114"/>
                    </a:lnTo>
                    <a:lnTo>
                      <a:pt x="48" y="162"/>
                    </a:lnTo>
                    <a:lnTo>
                      <a:pt x="0" y="353"/>
                    </a:lnTo>
                    <a:lnTo>
                      <a:pt x="54" y="233"/>
                    </a:lnTo>
                    <a:lnTo>
                      <a:pt x="84" y="216"/>
                    </a:lnTo>
                    <a:lnTo>
                      <a:pt x="126" y="126"/>
                    </a:lnTo>
                    <a:lnTo>
                      <a:pt x="144" y="120"/>
                    </a:lnTo>
                    <a:lnTo>
                      <a:pt x="144" y="90"/>
                    </a:lnTo>
                    <a:lnTo>
                      <a:pt x="186" y="66"/>
                    </a:lnTo>
                    <a:lnTo>
                      <a:pt x="162" y="60"/>
                    </a:lnTo>
                    <a:lnTo>
                      <a:pt x="36" y="0"/>
                    </a:lnTo>
                    <a:close/>
                  </a:path>
                </a:pathLst>
              </a:custGeom>
              <a:solidFill>
                <a:schemeClr val="bg2"/>
              </a:solidFill>
              <a:ln w="9525">
                <a:noFill/>
                <a:round/>
                <a:headEnd/>
                <a:tailEnd/>
              </a:ln>
            </p:spPr>
            <p:txBody>
              <a:bodyPr/>
              <a:lstStyle/>
              <a:p>
                <a:endParaRPr lang="fa-IR"/>
              </a:p>
            </p:txBody>
          </p:sp>
          <p:sp>
            <p:nvSpPr>
              <p:cNvPr id="14354" name="Freeform 9"/>
              <p:cNvSpPr>
                <a:spLocks/>
              </p:cNvSpPr>
              <p:nvPr/>
            </p:nvSpPr>
            <p:spPr bwMode="ltGray">
              <a:xfrm>
                <a:off x="3030" y="3893"/>
                <a:ext cx="378" cy="271"/>
              </a:xfrm>
              <a:custGeom>
                <a:avLst/>
                <a:gdLst>
                  <a:gd name="T0" fmla="*/ 18 w 378"/>
                  <a:gd name="T1" fmla="*/ 0 h 271"/>
                  <a:gd name="T2" fmla="*/ 12 w 378"/>
                  <a:gd name="T3" fmla="*/ 13 h 271"/>
                  <a:gd name="T4" fmla="*/ 0 w 378"/>
                  <a:gd name="T5" fmla="*/ 40 h 271"/>
                  <a:gd name="T6" fmla="*/ 60 w 378"/>
                  <a:gd name="T7" fmla="*/ 121 h 271"/>
                  <a:gd name="T8" fmla="*/ 310 w 378"/>
                  <a:gd name="T9" fmla="*/ 271 h 271"/>
                  <a:gd name="T10" fmla="*/ 290 w 378"/>
                  <a:gd name="T11" fmla="*/ 139 h 271"/>
                  <a:gd name="T12" fmla="*/ 378 w 378"/>
                  <a:gd name="T13" fmla="*/ 76 h 271"/>
                  <a:gd name="T14" fmla="*/ 251 w 378"/>
                  <a:gd name="T15" fmla="*/ 94 h 271"/>
                  <a:gd name="T16" fmla="*/ 90 w 378"/>
                  <a:gd name="T17" fmla="*/ 54 h 271"/>
                  <a:gd name="T18" fmla="*/ 18 w 378"/>
                  <a:gd name="T19" fmla="*/ 0 h 271"/>
                  <a:gd name="T20" fmla="*/ 18 w 378"/>
                  <a:gd name="T21" fmla="*/ 0 h 27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378"/>
                  <a:gd name="T34" fmla="*/ 0 h 271"/>
                  <a:gd name="T35" fmla="*/ 378 w 378"/>
                  <a:gd name="T36" fmla="*/ 271 h 271"/>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378" h="271">
                    <a:moveTo>
                      <a:pt x="18" y="0"/>
                    </a:moveTo>
                    <a:lnTo>
                      <a:pt x="12" y="13"/>
                    </a:lnTo>
                    <a:lnTo>
                      <a:pt x="0" y="40"/>
                    </a:lnTo>
                    <a:lnTo>
                      <a:pt x="60" y="121"/>
                    </a:lnTo>
                    <a:lnTo>
                      <a:pt x="310" y="271"/>
                    </a:lnTo>
                    <a:lnTo>
                      <a:pt x="290" y="139"/>
                    </a:lnTo>
                    <a:lnTo>
                      <a:pt x="378" y="76"/>
                    </a:lnTo>
                    <a:lnTo>
                      <a:pt x="251" y="94"/>
                    </a:lnTo>
                    <a:lnTo>
                      <a:pt x="90" y="54"/>
                    </a:lnTo>
                    <a:lnTo>
                      <a:pt x="18" y="0"/>
                    </a:lnTo>
                    <a:close/>
                  </a:path>
                </a:pathLst>
              </a:custGeom>
              <a:solidFill>
                <a:schemeClr val="bg2"/>
              </a:solidFill>
              <a:ln w="9525">
                <a:noFill/>
                <a:round/>
                <a:headEnd/>
                <a:tailEnd/>
              </a:ln>
            </p:spPr>
            <p:txBody>
              <a:bodyPr/>
              <a:lstStyle/>
              <a:p>
                <a:endParaRPr lang="fa-IR"/>
              </a:p>
            </p:txBody>
          </p:sp>
          <p:sp>
            <p:nvSpPr>
              <p:cNvPr id="14355" name="Freeform 10"/>
              <p:cNvSpPr>
                <a:spLocks/>
              </p:cNvSpPr>
              <p:nvPr/>
            </p:nvSpPr>
            <p:spPr bwMode="ltGray">
              <a:xfrm>
                <a:off x="3628" y="3866"/>
                <a:ext cx="155" cy="74"/>
              </a:xfrm>
              <a:custGeom>
                <a:avLst/>
                <a:gdLst>
                  <a:gd name="T0" fmla="*/ 114 w 155"/>
                  <a:gd name="T1" fmla="*/ 0 h 66"/>
                  <a:gd name="T2" fmla="*/ 0 w 155"/>
                  <a:gd name="T3" fmla="*/ 0 h 66"/>
                  <a:gd name="T4" fmla="*/ 0 w 155"/>
                  <a:gd name="T5" fmla="*/ 0 h 66"/>
                  <a:gd name="T6" fmla="*/ 6 w 155"/>
                  <a:gd name="T7" fmla="*/ 7 h 66"/>
                  <a:gd name="T8" fmla="*/ 6 w 155"/>
                  <a:gd name="T9" fmla="*/ 20 h 66"/>
                  <a:gd name="T10" fmla="*/ 0 w 155"/>
                  <a:gd name="T11" fmla="*/ 27 h 66"/>
                  <a:gd name="T12" fmla="*/ 78 w 155"/>
                  <a:gd name="T13" fmla="*/ 67 h 66"/>
                  <a:gd name="T14" fmla="*/ 96 w 155"/>
                  <a:gd name="T15" fmla="*/ 47 h 66"/>
                  <a:gd name="T16" fmla="*/ 155 w 155"/>
                  <a:gd name="T17" fmla="*/ 74 h 66"/>
                  <a:gd name="T18" fmla="*/ 126 w 155"/>
                  <a:gd name="T19" fmla="*/ 27 h 66"/>
                  <a:gd name="T20" fmla="*/ 149 w 155"/>
                  <a:gd name="T21" fmla="*/ 0 h 66"/>
                  <a:gd name="T22" fmla="*/ 114 w 155"/>
                  <a:gd name="T23" fmla="*/ 0 h 66"/>
                  <a:gd name="T24" fmla="*/ 114 w 155"/>
                  <a:gd name="T25" fmla="*/ 0 h 6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55"/>
                  <a:gd name="T40" fmla="*/ 0 h 66"/>
                  <a:gd name="T41" fmla="*/ 155 w 155"/>
                  <a:gd name="T42" fmla="*/ 66 h 6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55" h="66">
                    <a:moveTo>
                      <a:pt x="114" y="0"/>
                    </a:moveTo>
                    <a:lnTo>
                      <a:pt x="0" y="0"/>
                    </a:lnTo>
                    <a:lnTo>
                      <a:pt x="6" y="6"/>
                    </a:lnTo>
                    <a:lnTo>
                      <a:pt x="6" y="18"/>
                    </a:lnTo>
                    <a:lnTo>
                      <a:pt x="0" y="24"/>
                    </a:lnTo>
                    <a:lnTo>
                      <a:pt x="78" y="60"/>
                    </a:lnTo>
                    <a:lnTo>
                      <a:pt x="96" y="42"/>
                    </a:lnTo>
                    <a:lnTo>
                      <a:pt x="155" y="66"/>
                    </a:lnTo>
                    <a:lnTo>
                      <a:pt x="126" y="24"/>
                    </a:lnTo>
                    <a:lnTo>
                      <a:pt x="149" y="0"/>
                    </a:lnTo>
                    <a:lnTo>
                      <a:pt x="114" y="0"/>
                    </a:lnTo>
                    <a:close/>
                  </a:path>
                </a:pathLst>
              </a:custGeom>
              <a:solidFill>
                <a:schemeClr val="bg2"/>
              </a:solidFill>
              <a:ln w="9525">
                <a:noFill/>
                <a:round/>
                <a:headEnd/>
                <a:tailEnd/>
              </a:ln>
            </p:spPr>
            <p:txBody>
              <a:bodyPr/>
              <a:lstStyle/>
              <a:p>
                <a:endParaRPr lang="fa-IR"/>
              </a:p>
            </p:txBody>
          </p:sp>
          <p:sp>
            <p:nvSpPr>
              <p:cNvPr id="14356" name="Freeform 11"/>
              <p:cNvSpPr>
                <a:spLocks/>
              </p:cNvSpPr>
              <p:nvPr/>
            </p:nvSpPr>
            <p:spPr bwMode="ltGray">
              <a:xfrm>
                <a:off x="2486" y="3859"/>
                <a:ext cx="42" cy="81"/>
              </a:xfrm>
              <a:custGeom>
                <a:avLst/>
                <a:gdLst>
                  <a:gd name="T0" fmla="*/ 6 w 42"/>
                  <a:gd name="T1" fmla="*/ 41 h 72"/>
                  <a:gd name="T2" fmla="*/ 0 w 42"/>
                  <a:gd name="T3" fmla="*/ 20 h 72"/>
                  <a:gd name="T4" fmla="*/ 12 w 42"/>
                  <a:gd name="T5" fmla="*/ 7 h 72"/>
                  <a:gd name="T6" fmla="*/ 0 w 42"/>
                  <a:gd name="T7" fmla="*/ 7 h 72"/>
                  <a:gd name="T8" fmla="*/ 12 w 42"/>
                  <a:gd name="T9" fmla="*/ 7 h 72"/>
                  <a:gd name="T10" fmla="*/ 24 w 42"/>
                  <a:gd name="T11" fmla="*/ 7 h 72"/>
                  <a:gd name="T12" fmla="*/ 36 w 42"/>
                  <a:gd name="T13" fmla="*/ 7 h 72"/>
                  <a:gd name="T14" fmla="*/ 42 w 42"/>
                  <a:gd name="T15" fmla="*/ 0 h 72"/>
                  <a:gd name="T16" fmla="*/ 30 w 42"/>
                  <a:gd name="T17" fmla="*/ 20 h 72"/>
                  <a:gd name="T18" fmla="*/ 42 w 42"/>
                  <a:gd name="T19" fmla="*/ 54 h 72"/>
                  <a:gd name="T20" fmla="*/ 12 w 42"/>
                  <a:gd name="T21" fmla="*/ 81 h 72"/>
                  <a:gd name="T22" fmla="*/ 6 w 42"/>
                  <a:gd name="T23" fmla="*/ 41 h 72"/>
                  <a:gd name="T24" fmla="*/ 6 w 42"/>
                  <a:gd name="T25" fmla="*/ 41 h 7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42"/>
                  <a:gd name="T40" fmla="*/ 0 h 72"/>
                  <a:gd name="T41" fmla="*/ 42 w 42"/>
                  <a:gd name="T42" fmla="*/ 72 h 7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42" h="72">
                    <a:moveTo>
                      <a:pt x="6" y="36"/>
                    </a:moveTo>
                    <a:lnTo>
                      <a:pt x="0" y="18"/>
                    </a:lnTo>
                    <a:lnTo>
                      <a:pt x="12" y="6"/>
                    </a:lnTo>
                    <a:lnTo>
                      <a:pt x="0" y="6"/>
                    </a:lnTo>
                    <a:lnTo>
                      <a:pt x="12" y="6"/>
                    </a:lnTo>
                    <a:lnTo>
                      <a:pt x="24" y="6"/>
                    </a:lnTo>
                    <a:lnTo>
                      <a:pt x="36" y="6"/>
                    </a:lnTo>
                    <a:lnTo>
                      <a:pt x="42" y="0"/>
                    </a:lnTo>
                    <a:lnTo>
                      <a:pt x="30" y="18"/>
                    </a:lnTo>
                    <a:lnTo>
                      <a:pt x="42" y="48"/>
                    </a:lnTo>
                    <a:lnTo>
                      <a:pt x="12" y="72"/>
                    </a:lnTo>
                    <a:lnTo>
                      <a:pt x="6" y="36"/>
                    </a:lnTo>
                    <a:close/>
                  </a:path>
                </a:pathLst>
              </a:custGeom>
              <a:solidFill>
                <a:schemeClr val="bg2"/>
              </a:solidFill>
              <a:ln w="9525">
                <a:noFill/>
                <a:round/>
                <a:headEnd/>
                <a:tailEnd/>
              </a:ln>
            </p:spPr>
            <p:txBody>
              <a:bodyPr/>
              <a:lstStyle/>
              <a:p>
                <a:endParaRPr lang="fa-IR"/>
              </a:p>
            </p:txBody>
          </p:sp>
        </p:grpSp>
        <p:sp>
          <p:nvSpPr>
            <p:cNvPr id="32780" name="Freeform 12"/>
            <p:cNvSpPr>
              <a:spLocks/>
            </p:cNvSpPr>
            <p:nvPr/>
          </p:nvSpPr>
          <p:spPr bwMode="ltGray">
            <a:xfrm>
              <a:off x="0" y="3792"/>
              <a:ext cx="3976" cy="535"/>
            </a:xfrm>
            <a:custGeom>
              <a:avLst/>
              <a:gdLst/>
              <a:ahLst/>
              <a:cxnLst>
                <a:cxn ang="0">
                  <a:pos x="3976" y="527"/>
                </a:cxn>
                <a:cxn ang="0">
                  <a:pos x="3970" y="527"/>
                </a:cxn>
                <a:cxn ang="0">
                  <a:pos x="3844" y="509"/>
                </a:cxn>
                <a:cxn ang="0">
                  <a:pos x="2487" y="305"/>
                </a:cxn>
                <a:cxn ang="0">
                  <a:pos x="2039" y="36"/>
                </a:cxn>
                <a:cxn ang="0">
                  <a:pos x="1907" y="24"/>
                </a:cxn>
                <a:cxn ang="0">
                  <a:pos x="1883" y="54"/>
                </a:cxn>
                <a:cxn ang="0">
                  <a:pos x="1859" y="54"/>
                </a:cxn>
                <a:cxn ang="0">
                  <a:pos x="1830" y="30"/>
                </a:cxn>
                <a:cxn ang="0">
                  <a:pos x="1704" y="102"/>
                </a:cxn>
                <a:cxn ang="0">
                  <a:pos x="1608" y="126"/>
                </a:cxn>
                <a:cxn ang="0">
                  <a:pos x="1561" y="132"/>
                </a:cxn>
                <a:cxn ang="0">
                  <a:pos x="1495" y="102"/>
                </a:cxn>
                <a:cxn ang="0">
                  <a:pos x="1357" y="126"/>
                </a:cxn>
                <a:cxn ang="0">
                  <a:pos x="1285" y="24"/>
                </a:cxn>
                <a:cxn ang="0">
                  <a:pos x="1280" y="18"/>
                </a:cxn>
                <a:cxn ang="0">
                  <a:pos x="1262" y="12"/>
                </a:cxn>
                <a:cxn ang="0">
                  <a:pos x="1238" y="6"/>
                </a:cxn>
                <a:cxn ang="0">
                  <a:pos x="1220" y="0"/>
                </a:cxn>
                <a:cxn ang="0">
                  <a:pos x="1196" y="0"/>
                </a:cxn>
                <a:cxn ang="0">
                  <a:pos x="1166" y="0"/>
                </a:cxn>
                <a:cxn ang="0">
                  <a:pos x="1142" y="0"/>
                </a:cxn>
                <a:cxn ang="0">
                  <a:pos x="1136" y="0"/>
                </a:cxn>
                <a:cxn ang="0">
                  <a:pos x="1130" y="0"/>
                </a:cxn>
                <a:cxn ang="0">
                  <a:pos x="1124" y="6"/>
                </a:cxn>
                <a:cxn ang="0">
                  <a:pos x="1118" y="12"/>
                </a:cxn>
                <a:cxn ang="0">
                  <a:pos x="1100" y="18"/>
                </a:cxn>
                <a:cxn ang="0">
                  <a:pos x="1088" y="18"/>
                </a:cxn>
                <a:cxn ang="0">
                  <a:pos x="1070" y="24"/>
                </a:cxn>
                <a:cxn ang="0">
                  <a:pos x="1052" y="30"/>
                </a:cxn>
                <a:cxn ang="0">
                  <a:pos x="1034" y="36"/>
                </a:cxn>
                <a:cxn ang="0">
                  <a:pos x="1028" y="42"/>
                </a:cxn>
                <a:cxn ang="0">
                  <a:pos x="969" y="60"/>
                </a:cxn>
                <a:cxn ang="0">
                  <a:pos x="921" y="72"/>
                </a:cxn>
                <a:cxn ang="0">
                  <a:pos x="855" y="48"/>
                </a:cxn>
                <a:cxn ang="0">
                  <a:pos x="825" y="48"/>
                </a:cxn>
                <a:cxn ang="0">
                  <a:pos x="759" y="72"/>
                </a:cxn>
                <a:cxn ang="0">
                  <a:pos x="735" y="72"/>
                </a:cxn>
                <a:cxn ang="0">
                  <a:pos x="706" y="60"/>
                </a:cxn>
                <a:cxn ang="0">
                  <a:pos x="640" y="60"/>
                </a:cxn>
                <a:cxn ang="0">
                  <a:pos x="544" y="72"/>
                </a:cxn>
                <a:cxn ang="0">
                  <a:pos x="389" y="18"/>
                </a:cxn>
                <a:cxn ang="0">
                  <a:pos x="323" y="60"/>
                </a:cxn>
                <a:cxn ang="0">
                  <a:pos x="317" y="60"/>
                </a:cxn>
                <a:cxn ang="0">
                  <a:pos x="305" y="72"/>
                </a:cxn>
                <a:cxn ang="0">
                  <a:pos x="287" y="78"/>
                </a:cxn>
                <a:cxn ang="0">
                  <a:pos x="263" y="90"/>
                </a:cxn>
                <a:cxn ang="0">
                  <a:pos x="203" y="120"/>
                </a:cxn>
                <a:cxn ang="0">
                  <a:pos x="149" y="150"/>
                </a:cxn>
                <a:cxn ang="0">
                  <a:pos x="78" y="168"/>
                </a:cxn>
                <a:cxn ang="0">
                  <a:pos x="0" y="180"/>
                </a:cxn>
                <a:cxn ang="0">
                  <a:pos x="0" y="527"/>
                </a:cxn>
                <a:cxn ang="0">
                  <a:pos x="1010" y="527"/>
                </a:cxn>
                <a:cxn ang="0">
                  <a:pos x="3725" y="527"/>
                </a:cxn>
                <a:cxn ang="0">
                  <a:pos x="3976" y="527"/>
                </a:cxn>
                <a:cxn ang="0">
                  <a:pos x="3976" y="527"/>
                </a:cxn>
              </a:cxnLst>
              <a:rect l="0" t="0" r="r" b="b"/>
              <a:pathLst>
                <a:path w="3976" h="527">
                  <a:moveTo>
                    <a:pt x="3976" y="527"/>
                  </a:moveTo>
                  <a:lnTo>
                    <a:pt x="3970" y="527"/>
                  </a:lnTo>
                  <a:lnTo>
                    <a:pt x="3844" y="509"/>
                  </a:lnTo>
                  <a:lnTo>
                    <a:pt x="2487" y="305"/>
                  </a:lnTo>
                  <a:lnTo>
                    <a:pt x="2039" y="36"/>
                  </a:lnTo>
                  <a:lnTo>
                    <a:pt x="1907" y="24"/>
                  </a:lnTo>
                  <a:lnTo>
                    <a:pt x="1883" y="54"/>
                  </a:lnTo>
                  <a:lnTo>
                    <a:pt x="1859" y="54"/>
                  </a:lnTo>
                  <a:lnTo>
                    <a:pt x="1830" y="30"/>
                  </a:lnTo>
                  <a:lnTo>
                    <a:pt x="1704" y="102"/>
                  </a:lnTo>
                  <a:lnTo>
                    <a:pt x="1608" y="126"/>
                  </a:lnTo>
                  <a:lnTo>
                    <a:pt x="1561" y="132"/>
                  </a:lnTo>
                  <a:lnTo>
                    <a:pt x="1495" y="102"/>
                  </a:lnTo>
                  <a:lnTo>
                    <a:pt x="1357" y="126"/>
                  </a:lnTo>
                  <a:lnTo>
                    <a:pt x="1285" y="24"/>
                  </a:lnTo>
                  <a:lnTo>
                    <a:pt x="1280" y="18"/>
                  </a:lnTo>
                  <a:lnTo>
                    <a:pt x="1262" y="12"/>
                  </a:lnTo>
                  <a:lnTo>
                    <a:pt x="1238" y="6"/>
                  </a:lnTo>
                  <a:lnTo>
                    <a:pt x="1220" y="0"/>
                  </a:lnTo>
                  <a:lnTo>
                    <a:pt x="1196" y="0"/>
                  </a:lnTo>
                  <a:lnTo>
                    <a:pt x="1166" y="0"/>
                  </a:lnTo>
                  <a:lnTo>
                    <a:pt x="1142" y="0"/>
                  </a:lnTo>
                  <a:lnTo>
                    <a:pt x="1136" y="0"/>
                  </a:lnTo>
                  <a:lnTo>
                    <a:pt x="1130" y="0"/>
                  </a:lnTo>
                  <a:lnTo>
                    <a:pt x="1124" y="6"/>
                  </a:lnTo>
                  <a:lnTo>
                    <a:pt x="1118" y="12"/>
                  </a:lnTo>
                  <a:lnTo>
                    <a:pt x="1100" y="18"/>
                  </a:lnTo>
                  <a:lnTo>
                    <a:pt x="1088" y="18"/>
                  </a:lnTo>
                  <a:lnTo>
                    <a:pt x="1070" y="24"/>
                  </a:lnTo>
                  <a:lnTo>
                    <a:pt x="1052" y="30"/>
                  </a:lnTo>
                  <a:lnTo>
                    <a:pt x="1034" y="36"/>
                  </a:lnTo>
                  <a:lnTo>
                    <a:pt x="1028" y="42"/>
                  </a:lnTo>
                  <a:lnTo>
                    <a:pt x="969" y="60"/>
                  </a:lnTo>
                  <a:lnTo>
                    <a:pt x="921" y="72"/>
                  </a:lnTo>
                  <a:lnTo>
                    <a:pt x="855" y="48"/>
                  </a:lnTo>
                  <a:lnTo>
                    <a:pt x="825" y="48"/>
                  </a:lnTo>
                  <a:lnTo>
                    <a:pt x="759" y="72"/>
                  </a:lnTo>
                  <a:lnTo>
                    <a:pt x="735" y="72"/>
                  </a:lnTo>
                  <a:lnTo>
                    <a:pt x="706" y="60"/>
                  </a:lnTo>
                  <a:lnTo>
                    <a:pt x="640" y="60"/>
                  </a:lnTo>
                  <a:lnTo>
                    <a:pt x="544" y="72"/>
                  </a:lnTo>
                  <a:lnTo>
                    <a:pt x="389" y="18"/>
                  </a:lnTo>
                  <a:lnTo>
                    <a:pt x="323" y="60"/>
                  </a:lnTo>
                  <a:lnTo>
                    <a:pt x="317" y="60"/>
                  </a:lnTo>
                  <a:lnTo>
                    <a:pt x="305" y="72"/>
                  </a:lnTo>
                  <a:lnTo>
                    <a:pt x="287" y="78"/>
                  </a:lnTo>
                  <a:lnTo>
                    <a:pt x="263" y="90"/>
                  </a:lnTo>
                  <a:lnTo>
                    <a:pt x="203" y="120"/>
                  </a:lnTo>
                  <a:lnTo>
                    <a:pt x="149" y="150"/>
                  </a:lnTo>
                  <a:lnTo>
                    <a:pt x="78" y="168"/>
                  </a:lnTo>
                  <a:lnTo>
                    <a:pt x="0" y="180"/>
                  </a:lnTo>
                  <a:lnTo>
                    <a:pt x="0" y="527"/>
                  </a:lnTo>
                  <a:lnTo>
                    <a:pt x="1010" y="527"/>
                  </a:lnTo>
                  <a:lnTo>
                    <a:pt x="3725" y="527"/>
                  </a:lnTo>
                  <a:lnTo>
                    <a:pt x="3976" y="527"/>
                  </a:lnTo>
                  <a:lnTo>
                    <a:pt x="3976" y="527"/>
                  </a:lnTo>
                  <a:close/>
                </a:path>
              </a:pathLst>
            </a:custGeom>
            <a:gradFill rotWithShape="0">
              <a:gsLst>
                <a:gs pos="0">
                  <a:schemeClr val="bg2">
                    <a:gamma/>
                    <a:tint val="75686"/>
                    <a:invGamma/>
                  </a:schemeClr>
                </a:gs>
                <a:gs pos="100000">
                  <a:schemeClr val="bg2"/>
                </a:gs>
              </a:gsLst>
              <a:lin ang="5400000" scaled="1"/>
            </a:gradFill>
            <a:ln w="9525">
              <a:noFill/>
              <a:round/>
              <a:headEnd/>
              <a:tailEnd/>
            </a:ln>
          </p:spPr>
          <p:txBody>
            <a:bodyPr/>
            <a:lstStyle/>
            <a:p>
              <a:pPr>
                <a:defRPr/>
              </a:pPr>
              <a:endParaRPr lang="en-US"/>
            </a:p>
          </p:txBody>
        </p:sp>
      </p:grpSp>
      <p:grpSp>
        <p:nvGrpSpPr>
          <p:cNvPr id="14341" name="Group 13"/>
          <p:cNvGrpSpPr>
            <a:grpSpLocks/>
          </p:cNvGrpSpPr>
          <p:nvPr/>
        </p:nvGrpSpPr>
        <p:grpSpPr bwMode="auto">
          <a:xfrm>
            <a:off x="627063" y="6002338"/>
            <a:ext cx="5684837" cy="849312"/>
            <a:chOff x="395" y="3793"/>
            <a:chExt cx="3581" cy="535"/>
          </a:xfrm>
        </p:grpSpPr>
        <p:sp>
          <p:nvSpPr>
            <p:cNvPr id="14343" name="Freeform 14"/>
            <p:cNvSpPr>
              <a:spLocks/>
            </p:cNvSpPr>
            <p:nvPr/>
          </p:nvSpPr>
          <p:spPr bwMode="auto">
            <a:xfrm>
              <a:off x="1196" y="3793"/>
              <a:ext cx="365" cy="291"/>
            </a:xfrm>
            <a:custGeom>
              <a:avLst/>
              <a:gdLst>
                <a:gd name="T0" fmla="*/ 24 w 365"/>
                <a:gd name="T1" fmla="*/ 24 h 287"/>
                <a:gd name="T2" fmla="*/ 0 w 365"/>
                <a:gd name="T3" fmla="*/ 61 h 287"/>
                <a:gd name="T4" fmla="*/ 66 w 365"/>
                <a:gd name="T5" fmla="*/ 110 h 287"/>
                <a:gd name="T6" fmla="*/ 143 w 365"/>
                <a:gd name="T7" fmla="*/ 183 h 287"/>
                <a:gd name="T8" fmla="*/ 191 w 365"/>
                <a:gd name="T9" fmla="*/ 170 h 287"/>
                <a:gd name="T10" fmla="*/ 341 w 365"/>
                <a:gd name="T11" fmla="*/ 291 h 287"/>
                <a:gd name="T12" fmla="*/ 305 w 365"/>
                <a:gd name="T13" fmla="*/ 176 h 287"/>
                <a:gd name="T14" fmla="*/ 365 w 365"/>
                <a:gd name="T15" fmla="*/ 134 h 287"/>
                <a:gd name="T16" fmla="*/ 359 w 365"/>
                <a:gd name="T17" fmla="*/ 128 h 287"/>
                <a:gd name="T18" fmla="*/ 335 w 365"/>
                <a:gd name="T19" fmla="*/ 116 h 287"/>
                <a:gd name="T20" fmla="*/ 299 w 365"/>
                <a:gd name="T21" fmla="*/ 91 h 287"/>
                <a:gd name="T22" fmla="*/ 257 w 365"/>
                <a:gd name="T23" fmla="*/ 73 h 287"/>
                <a:gd name="T24" fmla="*/ 215 w 365"/>
                <a:gd name="T25" fmla="*/ 55 h 287"/>
                <a:gd name="T26" fmla="*/ 173 w 365"/>
                <a:gd name="T27" fmla="*/ 37 h 287"/>
                <a:gd name="T28" fmla="*/ 143 w 365"/>
                <a:gd name="T29" fmla="*/ 24 h 287"/>
                <a:gd name="T30" fmla="*/ 131 w 365"/>
                <a:gd name="T31" fmla="*/ 18 h 287"/>
                <a:gd name="T32" fmla="*/ 107 w 365"/>
                <a:gd name="T33" fmla="*/ 18 h 287"/>
                <a:gd name="T34" fmla="*/ 95 w 365"/>
                <a:gd name="T35" fmla="*/ 18 h 287"/>
                <a:gd name="T36" fmla="*/ 72 w 365"/>
                <a:gd name="T37" fmla="*/ 12 h 287"/>
                <a:gd name="T38" fmla="*/ 66 w 365"/>
                <a:gd name="T39" fmla="*/ 12 h 287"/>
                <a:gd name="T40" fmla="*/ 54 w 365"/>
                <a:gd name="T41" fmla="*/ 6 h 287"/>
                <a:gd name="T42" fmla="*/ 42 w 365"/>
                <a:gd name="T43" fmla="*/ 0 h 287"/>
                <a:gd name="T44" fmla="*/ 30 w 365"/>
                <a:gd name="T45" fmla="*/ 0 h 287"/>
                <a:gd name="T46" fmla="*/ 24 w 365"/>
                <a:gd name="T47" fmla="*/ 24 h 287"/>
                <a:gd name="T48" fmla="*/ 24 w 365"/>
                <a:gd name="T49" fmla="*/ 24 h 287"/>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365"/>
                <a:gd name="T76" fmla="*/ 0 h 287"/>
                <a:gd name="T77" fmla="*/ 365 w 365"/>
                <a:gd name="T78" fmla="*/ 287 h 287"/>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365" h="287">
                  <a:moveTo>
                    <a:pt x="24" y="24"/>
                  </a:moveTo>
                  <a:lnTo>
                    <a:pt x="0" y="60"/>
                  </a:lnTo>
                  <a:lnTo>
                    <a:pt x="66" y="108"/>
                  </a:lnTo>
                  <a:lnTo>
                    <a:pt x="143" y="180"/>
                  </a:lnTo>
                  <a:lnTo>
                    <a:pt x="191" y="168"/>
                  </a:lnTo>
                  <a:lnTo>
                    <a:pt x="341" y="287"/>
                  </a:lnTo>
                  <a:lnTo>
                    <a:pt x="305" y="174"/>
                  </a:lnTo>
                  <a:lnTo>
                    <a:pt x="365" y="132"/>
                  </a:lnTo>
                  <a:lnTo>
                    <a:pt x="359" y="126"/>
                  </a:lnTo>
                  <a:lnTo>
                    <a:pt x="335" y="114"/>
                  </a:lnTo>
                  <a:lnTo>
                    <a:pt x="299" y="90"/>
                  </a:lnTo>
                  <a:lnTo>
                    <a:pt x="257" y="72"/>
                  </a:lnTo>
                  <a:lnTo>
                    <a:pt x="215" y="54"/>
                  </a:lnTo>
                  <a:lnTo>
                    <a:pt x="173" y="36"/>
                  </a:lnTo>
                  <a:lnTo>
                    <a:pt x="143" y="24"/>
                  </a:lnTo>
                  <a:lnTo>
                    <a:pt x="131" y="18"/>
                  </a:lnTo>
                  <a:lnTo>
                    <a:pt x="107" y="18"/>
                  </a:lnTo>
                  <a:lnTo>
                    <a:pt x="95" y="18"/>
                  </a:lnTo>
                  <a:lnTo>
                    <a:pt x="72" y="12"/>
                  </a:lnTo>
                  <a:lnTo>
                    <a:pt x="66" y="12"/>
                  </a:lnTo>
                  <a:lnTo>
                    <a:pt x="54" y="6"/>
                  </a:lnTo>
                  <a:lnTo>
                    <a:pt x="42" y="0"/>
                  </a:lnTo>
                  <a:lnTo>
                    <a:pt x="30" y="0"/>
                  </a:lnTo>
                  <a:lnTo>
                    <a:pt x="24" y="24"/>
                  </a:lnTo>
                  <a:close/>
                </a:path>
              </a:pathLst>
            </a:custGeom>
            <a:solidFill>
              <a:schemeClr val="bg2"/>
            </a:solidFill>
            <a:ln w="9525">
              <a:noFill/>
              <a:round/>
              <a:headEnd/>
              <a:tailEnd/>
            </a:ln>
          </p:spPr>
          <p:txBody>
            <a:bodyPr/>
            <a:lstStyle/>
            <a:p>
              <a:endParaRPr lang="fa-IR"/>
            </a:p>
          </p:txBody>
        </p:sp>
        <p:sp>
          <p:nvSpPr>
            <p:cNvPr id="14344" name="Freeform 15"/>
            <p:cNvSpPr>
              <a:spLocks/>
            </p:cNvSpPr>
            <p:nvPr/>
          </p:nvSpPr>
          <p:spPr bwMode="auto">
            <a:xfrm>
              <a:off x="1943" y="3829"/>
              <a:ext cx="2033" cy="499"/>
            </a:xfrm>
            <a:custGeom>
              <a:avLst/>
              <a:gdLst>
                <a:gd name="T0" fmla="*/ 186 w 2033"/>
                <a:gd name="T1" fmla="*/ 18 h 499"/>
                <a:gd name="T2" fmla="*/ 138 w 2033"/>
                <a:gd name="T3" fmla="*/ 6 h 499"/>
                <a:gd name="T4" fmla="*/ 96 w 2033"/>
                <a:gd name="T5" fmla="*/ 0 h 499"/>
                <a:gd name="T6" fmla="*/ 36 w 2033"/>
                <a:gd name="T7" fmla="*/ 0 h 499"/>
                <a:gd name="T8" fmla="*/ 12 w 2033"/>
                <a:gd name="T9" fmla="*/ 25 h 499"/>
                <a:gd name="T10" fmla="*/ 0 w 2033"/>
                <a:gd name="T11" fmla="*/ 128 h 499"/>
                <a:gd name="T12" fmla="*/ 60 w 2033"/>
                <a:gd name="T13" fmla="*/ 104 h 499"/>
                <a:gd name="T14" fmla="*/ 90 w 2033"/>
                <a:gd name="T15" fmla="*/ 134 h 499"/>
                <a:gd name="T16" fmla="*/ 150 w 2033"/>
                <a:gd name="T17" fmla="*/ 153 h 499"/>
                <a:gd name="T18" fmla="*/ 209 w 2033"/>
                <a:gd name="T19" fmla="*/ 273 h 499"/>
                <a:gd name="T20" fmla="*/ 401 w 2033"/>
                <a:gd name="T21" fmla="*/ 359 h 499"/>
                <a:gd name="T22" fmla="*/ 777 w 2033"/>
                <a:gd name="T23" fmla="*/ 359 h 499"/>
                <a:gd name="T24" fmla="*/ 2033 w 2033"/>
                <a:gd name="T25" fmla="*/ 499 h 499"/>
                <a:gd name="T26" fmla="*/ 2033 w 2033"/>
                <a:gd name="T27" fmla="*/ 499 h 499"/>
                <a:gd name="T28" fmla="*/ 1991 w 2033"/>
                <a:gd name="T29" fmla="*/ 493 h 499"/>
                <a:gd name="T30" fmla="*/ 676 w 2033"/>
                <a:gd name="T31" fmla="*/ 243 h 499"/>
                <a:gd name="T32" fmla="*/ 514 w 2033"/>
                <a:gd name="T33" fmla="*/ 159 h 499"/>
                <a:gd name="T34" fmla="*/ 425 w 2033"/>
                <a:gd name="T35" fmla="*/ 110 h 499"/>
                <a:gd name="T36" fmla="*/ 365 w 2033"/>
                <a:gd name="T37" fmla="*/ 92 h 499"/>
                <a:gd name="T38" fmla="*/ 281 w 2033"/>
                <a:gd name="T39" fmla="*/ 61 h 499"/>
                <a:gd name="T40" fmla="*/ 186 w 2033"/>
                <a:gd name="T41" fmla="*/ 18 h 499"/>
                <a:gd name="T42" fmla="*/ 186 w 2033"/>
                <a:gd name="T43" fmla="*/ 18 h 499"/>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033"/>
                <a:gd name="T67" fmla="*/ 0 h 499"/>
                <a:gd name="T68" fmla="*/ 2033 w 2033"/>
                <a:gd name="T69" fmla="*/ 499 h 499"/>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033" h="499">
                  <a:moveTo>
                    <a:pt x="186" y="18"/>
                  </a:moveTo>
                  <a:lnTo>
                    <a:pt x="138" y="6"/>
                  </a:lnTo>
                  <a:lnTo>
                    <a:pt x="96" y="0"/>
                  </a:lnTo>
                  <a:lnTo>
                    <a:pt x="36" y="0"/>
                  </a:lnTo>
                  <a:lnTo>
                    <a:pt x="12" y="25"/>
                  </a:lnTo>
                  <a:lnTo>
                    <a:pt x="0" y="128"/>
                  </a:lnTo>
                  <a:lnTo>
                    <a:pt x="60" y="104"/>
                  </a:lnTo>
                  <a:lnTo>
                    <a:pt x="90" y="134"/>
                  </a:lnTo>
                  <a:lnTo>
                    <a:pt x="150" y="153"/>
                  </a:lnTo>
                  <a:lnTo>
                    <a:pt x="209" y="273"/>
                  </a:lnTo>
                  <a:lnTo>
                    <a:pt x="401" y="359"/>
                  </a:lnTo>
                  <a:lnTo>
                    <a:pt x="777" y="359"/>
                  </a:lnTo>
                  <a:lnTo>
                    <a:pt x="2033" y="499"/>
                  </a:lnTo>
                  <a:lnTo>
                    <a:pt x="1991" y="493"/>
                  </a:lnTo>
                  <a:lnTo>
                    <a:pt x="676" y="243"/>
                  </a:lnTo>
                  <a:lnTo>
                    <a:pt x="514" y="159"/>
                  </a:lnTo>
                  <a:lnTo>
                    <a:pt x="425" y="110"/>
                  </a:lnTo>
                  <a:lnTo>
                    <a:pt x="365" y="92"/>
                  </a:lnTo>
                  <a:lnTo>
                    <a:pt x="281" y="61"/>
                  </a:lnTo>
                  <a:lnTo>
                    <a:pt x="186" y="18"/>
                  </a:lnTo>
                  <a:close/>
                </a:path>
              </a:pathLst>
            </a:custGeom>
            <a:solidFill>
              <a:schemeClr val="bg2"/>
            </a:solidFill>
            <a:ln w="9525">
              <a:noFill/>
              <a:round/>
              <a:headEnd/>
              <a:tailEnd/>
            </a:ln>
          </p:spPr>
          <p:txBody>
            <a:bodyPr/>
            <a:lstStyle/>
            <a:p>
              <a:endParaRPr lang="fa-IR"/>
            </a:p>
          </p:txBody>
        </p:sp>
        <p:sp>
          <p:nvSpPr>
            <p:cNvPr id="14345" name="Freeform 16"/>
            <p:cNvSpPr>
              <a:spLocks/>
            </p:cNvSpPr>
            <p:nvPr/>
          </p:nvSpPr>
          <p:spPr bwMode="auto">
            <a:xfrm>
              <a:off x="1830" y="3823"/>
              <a:ext cx="71" cy="61"/>
            </a:xfrm>
            <a:custGeom>
              <a:avLst/>
              <a:gdLst>
                <a:gd name="T0" fmla="*/ 0 w 71"/>
                <a:gd name="T1" fmla="*/ 18 h 60"/>
                <a:gd name="T2" fmla="*/ 6 w 71"/>
                <a:gd name="T3" fmla="*/ 18 h 60"/>
                <a:gd name="T4" fmla="*/ 12 w 71"/>
                <a:gd name="T5" fmla="*/ 12 h 60"/>
                <a:gd name="T6" fmla="*/ 6 w 71"/>
                <a:gd name="T7" fmla="*/ 6 h 60"/>
                <a:gd name="T8" fmla="*/ 0 w 71"/>
                <a:gd name="T9" fmla="*/ 0 h 60"/>
                <a:gd name="T10" fmla="*/ 29 w 71"/>
                <a:gd name="T11" fmla="*/ 18 h 60"/>
                <a:gd name="T12" fmla="*/ 53 w 71"/>
                <a:gd name="T13" fmla="*/ 18 h 60"/>
                <a:gd name="T14" fmla="*/ 59 w 71"/>
                <a:gd name="T15" fmla="*/ 31 h 60"/>
                <a:gd name="T16" fmla="*/ 65 w 71"/>
                <a:gd name="T17" fmla="*/ 43 h 60"/>
                <a:gd name="T18" fmla="*/ 71 w 71"/>
                <a:gd name="T19" fmla="*/ 55 h 60"/>
                <a:gd name="T20" fmla="*/ 71 w 71"/>
                <a:gd name="T21" fmla="*/ 61 h 60"/>
                <a:gd name="T22" fmla="*/ 59 w 71"/>
                <a:gd name="T23" fmla="*/ 55 h 60"/>
                <a:gd name="T24" fmla="*/ 47 w 71"/>
                <a:gd name="T25" fmla="*/ 43 h 60"/>
                <a:gd name="T26" fmla="*/ 23 w 71"/>
                <a:gd name="T27" fmla="*/ 31 h 60"/>
                <a:gd name="T28" fmla="*/ 23 w 71"/>
                <a:gd name="T29" fmla="*/ 37 h 60"/>
                <a:gd name="T30" fmla="*/ 18 w 71"/>
                <a:gd name="T31" fmla="*/ 43 h 60"/>
                <a:gd name="T32" fmla="*/ 12 w 71"/>
                <a:gd name="T33" fmla="*/ 49 h 60"/>
                <a:gd name="T34" fmla="*/ 6 w 71"/>
                <a:gd name="T35" fmla="*/ 49 h 60"/>
                <a:gd name="T36" fmla="*/ 6 w 71"/>
                <a:gd name="T37" fmla="*/ 49 h 60"/>
                <a:gd name="T38" fmla="*/ 6 w 71"/>
                <a:gd name="T39" fmla="*/ 37 h 60"/>
                <a:gd name="T40" fmla="*/ 0 w 71"/>
                <a:gd name="T41" fmla="*/ 18 h 60"/>
                <a:gd name="T42" fmla="*/ 0 w 71"/>
                <a:gd name="T43" fmla="*/ 18 h 60"/>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71"/>
                <a:gd name="T67" fmla="*/ 0 h 60"/>
                <a:gd name="T68" fmla="*/ 71 w 71"/>
                <a:gd name="T69" fmla="*/ 60 h 60"/>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71" h="60">
                  <a:moveTo>
                    <a:pt x="0" y="18"/>
                  </a:moveTo>
                  <a:lnTo>
                    <a:pt x="6" y="18"/>
                  </a:lnTo>
                  <a:lnTo>
                    <a:pt x="12" y="12"/>
                  </a:lnTo>
                  <a:lnTo>
                    <a:pt x="6" y="6"/>
                  </a:lnTo>
                  <a:lnTo>
                    <a:pt x="0" y="0"/>
                  </a:lnTo>
                  <a:lnTo>
                    <a:pt x="29" y="18"/>
                  </a:lnTo>
                  <a:lnTo>
                    <a:pt x="53" y="18"/>
                  </a:lnTo>
                  <a:lnTo>
                    <a:pt x="59" y="30"/>
                  </a:lnTo>
                  <a:lnTo>
                    <a:pt x="65" y="42"/>
                  </a:lnTo>
                  <a:lnTo>
                    <a:pt x="71" y="54"/>
                  </a:lnTo>
                  <a:lnTo>
                    <a:pt x="71" y="60"/>
                  </a:lnTo>
                  <a:lnTo>
                    <a:pt x="59" y="54"/>
                  </a:lnTo>
                  <a:lnTo>
                    <a:pt x="47" y="42"/>
                  </a:lnTo>
                  <a:lnTo>
                    <a:pt x="23" y="30"/>
                  </a:lnTo>
                  <a:lnTo>
                    <a:pt x="23" y="36"/>
                  </a:lnTo>
                  <a:lnTo>
                    <a:pt x="18" y="42"/>
                  </a:lnTo>
                  <a:lnTo>
                    <a:pt x="12" y="48"/>
                  </a:lnTo>
                  <a:lnTo>
                    <a:pt x="6" y="48"/>
                  </a:lnTo>
                  <a:lnTo>
                    <a:pt x="6" y="36"/>
                  </a:lnTo>
                  <a:lnTo>
                    <a:pt x="0" y="18"/>
                  </a:lnTo>
                  <a:close/>
                </a:path>
              </a:pathLst>
            </a:custGeom>
            <a:solidFill>
              <a:schemeClr val="bg2"/>
            </a:solidFill>
            <a:ln w="9525">
              <a:noFill/>
              <a:round/>
              <a:headEnd/>
              <a:tailEnd/>
            </a:ln>
          </p:spPr>
          <p:txBody>
            <a:bodyPr/>
            <a:lstStyle/>
            <a:p>
              <a:endParaRPr lang="fa-IR"/>
            </a:p>
          </p:txBody>
        </p:sp>
        <p:sp>
          <p:nvSpPr>
            <p:cNvPr id="14346" name="Freeform 17"/>
            <p:cNvSpPr>
              <a:spLocks/>
            </p:cNvSpPr>
            <p:nvPr/>
          </p:nvSpPr>
          <p:spPr bwMode="auto">
            <a:xfrm>
              <a:off x="855" y="3842"/>
              <a:ext cx="161" cy="164"/>
            </a:xfrm>
            <a:custGeom>
              <a:avLst/>
              <a:gdLst>
                <a:gd name="T0" fmla="*/ 30 w 161"/>
                <a:gd name="T1" fmla="*/ 0 h 162"/>
                <a:gd name="T2" fmla="*/ 48 w 161"/>
                <a:gd name="T3" fmla="*/ 6 h 162"/>
                <a:gd name="T4" fmla="*/ 72 w 161"/>
                <a:gd name="T5" fmla="*/ 6 h 162"/>
                <a:gd name="T6" fmla="*/ 114 w 161"/>
                <a:gd name="T7" fmla="*/ 12 h 162"/>
                <a:gd name="T8" fmla="*/ 96 w 161"/>
                <a:gd name="T9" fmla="*/ 55 h 162"/>
                <a:gd name="T10" fmla="*/ 96 w 161"/>
                <a:gd name="T11" fmla="*/ 61 h 162"/>
                <a:gd name="T12" fmla="*/ 102 w 161"/>
                <a:gd name="T13" fmla="*/ 73 h 162"/>
                <a:gd name="T14" fmla="*/ 108 w 161"/>
                <a:gd name="T15" fmla="*/ 85 h 162"/>
                <a:gd name="T16" fmla="*/ 120 w 161"/>
                <a:gd name="T17" fmla="*/ 97 h 162"/>
                <a:gd name="T18" fmla="*/ 143 w 161"/>
                <a:gd name="T19" fmla="*/ 115 h 162"/>
                <a:gd name="T20" fmla="*/ 155 w 161"/>
                <a:gd name="T21" fmla="*/ 140 h 162"/>
                <a:gd name="T22" fmla="*/ 161 w 161"/>
                <a:gd name="T23" fmla="*/ 158 h 162"/>
                <a:gd name="T24" fmla="*/ 161 w 161"/>
                <a:gd name="T25" fmla="*/ 164 h 162"/>
                <a:gd name="T26" fmla="*/ 96 w 161"/>
                <a:gd name="T27" fmla="*/ 103 h 162"/>
                <a:gd name="T28" fmla="*/ 30 w 161"/>
                <a:gd name="T29" fmla="*/ 55 h 162"/>
                <a:gd name="T30" fmla="*/ 0 w 161"/>
                <a:gd name="T31" fmla="*/ 0 h 162"/>
                <a:gd name="T32" fmla="*/ 30 w 161"/>
                <a:gd name="T33" fmla="*/ 0 h 162"/>
                <a:gd name="T34" fmla="*/ 30 w 161"/>
                <a:gd name="T35" fmla="*/ 0 h 16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61"/>
                <a:gd name="T55" fmla="*/ 0 h 162"/>
                <a:gd name="T56" fmla="*/ 161 w 161"/>
                <a:gd name="T57" fmla="*/ 162 h 162"/>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61" h="162">
                  <a:moveTo>
                    <a:pt x="30" y="0"/>
                  </a:moveTo>
                  <a:lnTo>
                    <a:pt x="48" y="6"/>
                  </a:lnTo>
                  <a:lnTo>
                    <a:pt x="72" y="6"/>
                  </a:lnTo>
                  <a:lnTo>
                    <a:pt x="114" y="12"/>
                  </a:lnTo>
                  <a:lnTo>
                    <a:pt x="96" y="54"/>
                  </a:lnTo>
                  <a:lnTo>
                    <a:pt x="96" y="60"/>
                  </a:lnTo>
                  <a:lnTo>
                    <a:pt x="102" y="72"/>
                  </a:lnTo>
                  <a:lnTo>
                    <a:pt x="108" y="84"/>
                  </a:lnTo>
                  <a:lnTo>
                    <a:pt x="120" y="96"/>
                  </a:lnTo>
                  <a:lnTo>
                    <a:pt x="143" y="114"/>
                  </a:lnTo>
                  <a:lnTo>
                    <a:pt x="155" y="138"/>
                  </a:lnTo>
                  <a:lnTo>
                    <a:pt x="161" y="156"/>
                  </a:lnTo>
                  <a:lnTo>
                    <a:pt x="161" y="162"/>
                  </a:lnTo>
                  <a:lnTo>
                    <a:pt x="96" y="102"/>
                  </a:lnTo>
                  <a:lnTo>
                    <a:pt x="30" y="54"/>
                  </a:lnTo>
                  <a:lnTo>
                    <a:pt x="0" y="0"/>
                  </a:lnTo>
                  <a:lnTo>
                    <a:pt x="30" y="0"/>
                  </a:lnTo>
                  <a:close/>
                </a:path>
              </a:pathLst>
            </a:custGeom>
            <a:solidFill>
              <a:schemeClr val="bg2"/>
            </a:solidFill>
            <a:ln w="9525">
              <a:noFill/>
              <a:round/>
              <a:headEnd/>
              <a:tailEnd/>
            </a:ln>
          </p:spPr>
          <p:txBody>
            <a:bodyPr/>
            <a:lstStyle/>
            <a:p>
              <a:endParaRPr lang="fa-IR"/>
            </a:p>
          </p:txBody>
        </p:sp>
        <p:sp>
          <p:nvSpPr>
            <p:cNvPr id="14347" name="Freeform 18"/>
            <p:cNvSpPr>
              <a:spLocks/>
            </p:cNvSpPr>
            <p:nvPr/>
          </p:nvSpPr>
          <p:spPr bwMode="auto">
            <a:xfrm>
              <a:off x="706" y="3854"/>
              <a:ext cx="59" cy="61"/>
            </a:xfrm>
            <a:custGeom>
              <a:avLst/>
              <a:gdLst>
                <a:gd name="T0" fmla="*/ 59 w 59"/>
                <a:gd name="T1" fmla="*/ 6 h 60"/>
                <a:gd name="T2" fmla="*/ 41 w 59"/>
                <a:gd name="T3" fmla="*/ 31 h 60"/>
                <a:gd name="T4" fmla="*/ 41 w 59"/>
                <a:gd name="T5" fmla="*/ 37 h 60"/>
                <a:gd name="T6" fmla="*/ 47 w 59"/>
                <a:gd name="T7" fmla="*/ 43 h 60"/>
                <a:gd name="T8" fmla="*/ 53 w 59"/>
                <a:gd name="T9" fmla="*/ 55 h 60"/>
                <a:gd name="T10" fmla="*/ 53 w 59"/>
                <a:gd name="T11" fmla="*/ 61 h 60"/>
                <a:gd name="T12" fmla="*/ 47 w 59"/>
                <a:gd name="T13" fmla="*/ 55 h 60"/>
                <a:gd name="T14" fmla="*/ 35 w 59"/>
                <a:gd name="T15" fmla="*/ 49 h 60"/>
                <a:gd name="T16" fmla="*/ 23 w 59"/>
                <a:gd name="T17" fmla="*/ 37 h 60"/>
                <a:gd name="T18" fmla="*/ 17 w 59"/>
                <a:gd name="T19" fmla="*/ 31 h 60"/>
                <a:gd name="T20" fmla="*/ 0 w 59"/>
                <a:gd name="T21" fmla="*/ 0 h 60"/>
                <a:gd name="T22" fmla="*/ 59 w 59"/>
                <a:gd name="T23" fmla="*/ 6 h 60"/>
                <a:gd name="T24" fmla="*/ 59 w 59"/>
                <a:gd name="T25" fmla="*/ 6 h 6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59"/>
                <a:gd name="T40" fmla="*/ 0 h 60"/>
                <a:gd name="T41" fmla="*/ 59 w 59"/>
                <a:gd name="T42" fmla="*/ 60 h 6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59" h="60">
                  <a:moveTo>
                    <a:pt x="59" y="6"/>
                  </a:moveTo>
                  <a:lnTo>
                    <a:pt x="41" y="30"/>
                  </a:lnTo>
                  <a:lnTo>
                    <a:pt x="41" y="36"/>
                  </a:lnTo>
                  <a:lnTo>
                    <a:pt x="47" y="42"/>
                  </a:lnTo>
                  <a:lnTo>
                    <a:pt x="53" y="54"/>
                  </a:lnTo>
                  <a:lnTo>
                    <a:pt x="53" y="60"/>
                  </a:lnTo>
                  <a:lnTo>
                    <a:pt x="47" y="54"/>
                  </a:lnTo>
                  <a:lnTo>
                    <a:pt x="35" y="48"/>
                  </a:lnTo>
                  <a:lnTo>
                    <a:pt x="23" y="36"/>
                  </a:lnTo>
                  <a:lnTo>
                    <a:pt x="17" y="30"/>
                  </a:lnTo>
                  <a:lnTo>
                    <a:pt x="0" y="0"/>
                  </a:lnTo>
                  <a:lnTo>
                    <a:pt x="59" y="6"/>
                  </a:lnTo>
                  <a:close/>
                </a:path>
              </a:pathLst>
            </a:custGeom>
            <a:solidFill>
              <a:schemeClr val="bg2"/>
            </a:solidFill>
            <a:ln w="9525">
              <a:noFill/>
              <a:round/>
              <a:headEnd/>
              <a:tailEnd/>
            </a:ln>
          </p:spPr>
          <p:txBody>
            <a:bodyPr/>
            <a:lstStyle/>
            <a:p>
              <a:endParaRPr lang="fa-IR"/>
            </a:p>
          </p:txBody>
        </p:sp>
        <p:sp>
          <p:nvSpPr>
            <p:cNvPr id="14348" name="Freeform 19"/>
            <p:cNvSpPr>
              <a:spLocks/>
            </p:cNvSpPr>
            <p:nvPr/>
          </p:nvSpPr>
          <p:spPr bwMode="auto">
            <a:xfrm>
              <a:off x="395" y="3811"/>
              <a:ext cx="245" cy="207"/>
            </a:xfrm>
            <a:custGeom>
              <a:avLst/>
              <a:gdLst>
                <a:gd name="T0" fmla="*/ 233 w 245"/>
                <a:gd name="T1" fmla="*/ 37 h 204"/>
                <a:gd name="T2" fmla="*/ 245 w 245"/>
                <a:gd name="T3" fmla="*/ 43 h 204"/>
                <a:gd name="T4" fmla="*/ 209 w 245"/>
                <a:gd name="T5" fmla="*/ 85 h 204"/>
                <a:gd name="T6" fmla="*/ 143 w 245"/>
                <a:gd name="T7" fmla="*/ 134 h 204"/>
                <a:gd name="T8" fmla="*/ 167 w 245"/>
                <a:gd name="T9" fmla="*/ 158 h 204"/>
                <a:gd name="T10" fmla="*/ 179 w 245"/>
                <a:gd name="T11" fmla="*/ 207 h 204"/>
                <a:gd name="T12" fmla="*/ 77 w 245"/>
                <a:gd name="T13" fmla="*/ 134 h 204"/>
                <a:gd name="T14" fmla="*/ 47 w 245"/>
                <a:gd name="T15" fmla="*/ 85 h 204"/>
                <a:gd name="T16" fmla="*/ 89 w 245"/>
                <a:gd name="T17" fmla="*/ 67 h 204"/>
                <a:gd name="T18" fmla="*/ 59 w 245"/>
                <a:gd name="T19" fmla="*/ 37 h 204"/>
                <a:gd name="T20" fmla="*/ 0 w 245"/>
                <a:gd name="T21" fmla="*/ 12 h 204"/>
                <a:gd name="T22" fmla="*/ 0 w 245"/>
                <a:gd name="T23" fmla="*/ 0 h 204"/>
                <a:gd name="T24" fmla="*/ 6 w 245"/>
                <a:gd name="T25" fmla="*/ 0 h 204"/>
                <a:gd name="T26" fmla="*/ 12 w 245"/>
                <a:gd name="T27" fmla="*/ 0 h 204"/>
                <a:gd name="T28" fmla="*/ 47 w 245"/>
                <a:gd name="T29" fmla="*/ 6 h 204"/>
                <a:gd name="T30" fmla="*/ 77 w 245"/>
                <a:gd name="T31" fmla="*/ 6 h 204"/>
                <a:gd name="T32" fmla="*/ 83 w 245"/>
                <a:gd name="T33" fmla="*/ 6 h 204"/>
                <a:gd name="T34" fmla="*/ 89 w 245"/>
                <a:gd name="T35" fmla="*/ 6 h 204"/>
                <a:gd name="T36" fmla="*/ 101 w 245"/>
                <a:gd name="T37" fmla="*/ 12 h 204"/>
                <a:gd name="T38" fmla="*/ 125 w 245"/>
                <a:gd name="T39" fmla="*/ 12 h 204"/>
                <a:gd name="T40" fmla="*/ 143 w 245"/>
                <a:gd name="T41" fmla="*/ 18 h 204"/>
                <a:gd name="T42" fmla="*/ 149 w 245"/>
                <a:gd name="T43" fmla="*/ 18 h 204"/>
                <a:gd name="T44" fmla="*/ 149 w 245"/>
                <a:gd name="T45" fmla="*/ 18 h 204"/>
                <a:gd name="T46" fmla="*/ 203 w 245"/>
                <a:gd name="T47" fmla="*/ 24 h 204"/>
                <a:gd name="T48" fmla="*/ 233 w 245"/>
                <a:gd name="T49" fmla="*/ 37 h 204"/>
                <a:gd name="T50" fmla="*/ 233 w 245"/>
                <a:gd name="T51" fmla="*/ 37 h 204"/>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245"/>
                <a:gd name="T79" fmla="*/ 0 h 204"/>
                <a:gd name="T80" fmla="*/ 245 w 245"/>
                <a:gd name="T81" fmla="*/ 204 h 204"/>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245" h="204">
                  <a:moveTo>
                    <a:pt x="233" y="36"/>
                  </a:moveTo>
                  <a:lnTo>
                    <a:pt x="245" y="42"/>
                  </a:lnTo>
                  <a:lnTo>
                    <a:pt x="209" y="84"/>
                  </a:lnTo>
                  <a:lnTo>
                    <a:pt x="143" y="132"/>
                  </a:lnTo>
                  <a:lnTo>
                    <a:pt x="167" y="156"/>
                  </a:lnTo>
                  <a:lnTo>
                    <a:pt x="179" y="204"/>
                  </a:lnTo>
                  <a:lnTo>
                    <a:pt x="77" y="132"/>
                  </a:lnTo>
                  <a:lnTo>
                    <a:pt x="47" y="84"/>
                  </a:lnTo>
                  <a:lnTo>
                    <a:pt x="89" y="66"/>
                  </a:lnTo>
                  <a:lnTo>
                    <a:pt x="59" y="36"/>
                  </a:lnTo>
                  <a:lnTo>
                    <a:pt x="0" y="12"/>
                  </a:lnTo>
                  <a:lnTo>
                    <a:pt x="0" y="0"/>
                  </a:lnTo>
                  <a:lnTo>
                    <a:pt x="6" y="0"/>
                  </a:lnTo>
                  <a:lnTo>
                    <a:pt x="12" y="0"/>
                  </a:lnTo>
                  <a:lnTo>
                    <a:pt x="47" y="6"/>
                  </a:lnTo>
                  <a:lnTo>
                    <a:pt x="77" y="6"/>
                  </a:lnTo>
                  <a:lnTo>
                    <a:pt x="83" y="6"/>
                  </a:lnTo>
                  <a:lnTo>
                    <a:pt x="89" y="6"/>
                  </a:lnTo>
                  <a:lnTo>
                    <a:pt x="101" y="12"/>
                  </a:lnTo>
                  <a:lnTo>
                    <a:pt x="125" y="12"/>
                  </a:lnTo>
                  <a:lnTo>
                    <a:pt x="143" y="18"/>
                  </a:lnTo>
                  <a:lnTo>
                    <a:pt x="149" y="18"/>
                  </a:lnTo>
                  <a:lnTo>
                    <a:pt x="203" y="24"/>
                  </a:lnTo>
                  <a:lnTo>
                    <a:pt x="233" y="36"/>
                  </a:lnTo>
                  <a:close/>
                </a:path>
              </a:pathLst>
            </a:custGeom>
            <a:solidFill>
              <a:schemeClr val="bg2"/>
            </a:solidFill>
            <a:ln w="9525">
              <a:noFill/>
              <a:round/>
              <a:headEnd/>
              <a:tailEnd/>
            </a:ln>
          </p:spPr>
          <p:txBody>
            <a:bodyPr/>
            <a:lstStyle/>
            <a:p>
              <a:endParaRPr lang="fa-IR"/>
            </a:p>
          </p:txBody>
        </p:sp>
      </p:grpSp>
      <p:sp>
        <p:nvSpPr>
          <p:cNvPr id="14342" name="Text Box 21"/>
          <p:cNvSpPr txBox="1">
            <a:spLocks noChangeArrowheads="1"/>
          </p:cNvSpPr>
          <p:nvPr/>
        </p:nvSpPr>
        <p:spPr bwMode="auto">
          <a:xfrm>
            <a:off x="3429000" y="4191000"/>
            <a:ext cx="1143000" cy="579438"/>
          </a:xfrm>
          <a:prstGeom prst="rect">
            <a:avLst/>
          </a:prstGeom>
          <a:noFill/>
          <a:ln w="12700" cap="sq">
            <a:noFill/>
            <a:miter lim="800000"/>
            <a:headEnd type="none" w="sm" len="sm"/>
            <a:tailEnd type="none" w="sm" len="sm"/>
          </a:ln>
        </p:spPr>
        <p:txBody>
          <a:bodyPr>
            <a:spAutoFit/>
          </a:bodyPr>
          <a:lstStyle/>
          <a:p>
            <a:pPr algn="just" rtl="1">
              <a:spcBef>
                <a:spcPct val="50000"/>
              </a:spcBef>
            </a:pPr>
            <a:r>
              <a:rPr lang="ar-SA" sz="3200" b="1">
                <a:latin typeface="Persian" pitchFamily="18" charset="0"/>
                <a:cs typeface="Roya" pitchFamily="2" charset="-78"/>
              </a:rPr>
              <a:t>پايان</a:t>
            </a:r>
            <a:endParaRPr lang="en-US" sz="3200">
              <a:cs typeface="Roya" pitchFamily="2" charset="-78"/>
            </a:endParaRPr>
          </a:p>
        </p:txBody>
      </p:sp>
    </p:spTree>
  </p:cSld>
  <p:clrMapOvr>
    <a:masterClrMapping/>
  </p:clrMapOvr>
  <p:transition advTm="20000">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9"/>
          <p:cNvPicPr>
            <a:picLocks noChangeAspect="1" noChangeArrowheads="1"/>
          </p:cNvPicPr>
          <p:nvPr/>
        </p:nvPicPr>
        <p:blipFill>
          <a:blip r:embed="rId2" cstate="print"/>
          <a:srcRect/>
          <a:stretch>
            <a:fillRect/>
          </a:stretch>
        </p:blipFill>
        <p:spPr bwMode="auto">
          <a:xfrm>
            <a:off x="990600" y="4143375"/>
            <a:ext cx="2293938" cy="2293938"/>
          </a:xfrm>
          <a:prstGeom prst="rect">
            <a:avLst/>
          </a:prstGeom>
          <a:noFill/>
          <a:ln w="12700" cap="sq">
            <a:noFill/>
            <a:miter lim="800000"/>
            <a:headEnd type="none" w="sm" len="sm"/>
            <a:tailEnd type="none" w="sm" len="sm"/>
          </a:ln>
        </p:spPr>
      </p:pic>
      <p:sp>
        <p:nvSpPr>
          <p:cNvPr id="4099" name="Text Box 2"/>
          <p:cNvSpPr txBox="1">
            <a:spLocks noChangeArrowheads="1"/>
          </p:cNvSpPr>
          <p:nvPr/>
        </p:nvSpPr>
        <p:spPr bwMode="auto">
          <a:xfrm>
            <a:off x="3581400" y="609600"/>
            <a:ext cx="5105400" cy="3503613"/>
          </a:xfrm>
          <a:prstGeom prst="rect">
            <a:avLst/>
          </a:prstGeom>
          <a:noFill/>
          <a:ln w="12700" cap="sq">
            <a:noFill/>
            <a:miter lim="800000"/>
            <a:headEnd type="none" w="sm" len="sm"/>
            <a:tailEnd type="none" w="sm" len="sm"/>
          </a:ln>
        </p:spPr>
        <p:txBody>
          <a:bodyPr>
            <a:spAutoFit/>
          </a:bodyPr>
          <a:lstStyle/>
          <a:p>
            <a:pPr algn="ctr">
              <a:spcBef>
                <a:spcPct val="50000"/>
              </a:spcBef>
            </a:pPr>
            <a:r>
              <a:rPr lang="ar-SA" sz="3200" b="1">
                <a:latin typeface="Roya" pitchFamily="2" charset="-78"/>
                <a:cs typeface="Roya" pitchFamily="2" charset="-78"/>
              </a:rPr>
              <a:t>داستان درباره يك كوهنورد است كه مي خواست از بلندترين كوه ها بالا برود. او پس از سال ها آماده سازي، ماجراجويي خود را آغاز كرد ولي از آنجا كه افتخار اين كار را فقط براي خود مي خواست، تصميم گرفت تنها از كوه بالا برود.</a:t>
            </a:r>
            <a:endParaRPr lang="en-US" sz="3200">
              <a:cs typeface="Roya" pitchFamily="2" charset="-78"/>
            </a:endParaRPr>
          </a:p>
        </p:txBody>
      </p:sp>
      <p:grpSp>
        <p:nvGrpSpPr>
          <p:cNvPr id="4100" name="Group 3"/>
          <p:cNvGrpSpPr>
            <a:grpSpLocks/>
          </p:cNvGrpSpPr>
          <p:nvPr/>
        </p:nvGrpSpPr>
        <p:grpSpPr bwMode="auto">
          <a:xfrm>
            <a:off x="0" y="6000750"/>
            <a:ext cx="7848600" cy="857250"/>
            <a:chOff x="0" y="3792"/>
            <a:chExt cx="4944" cy="540"/>
          </a:xfrm>
        </p:grpSpPr>
        <p:sp>
          <p:nvSpPr>
            <p:cNvPr id="38916" name="Freeform 4"/>
            <p:cNvSpPr>
              <a:spLocks/>
            </p:cNvSpPr>
            <p:nvPr/>
          </p:nvSpPr>
          <p:spPr bwMode="ltGray">
            <a:xfrm>
              <a:off x="1488" y="3792"/>
              <a:ext cx="3240" cy="536"/>
            </a:xfrm>
            <a:custGeom>
              <a:avLst/>
              <a:gdLst/>
              <a:ahLst/>
              <a:cxnLst>
                <a:cxn ang="0">
                  <a:pos x="3132" y="469"/>
                </a:cxn>
                <a:cxn ang="0">
                  <a:pos x="2995" y="395"/>
                </a:cxn>
                <a:cxn ang="0">
                  <a:pos x="2911" y="375"/>
                </a:cxn>
                <a:cxn ang="0">
                  <a:pos x="2678" y="228"/>
                </a:cxn>
                <a:cxn ang="0">
                  <a:pos x="2553" y="74"/>
                </a:cxn>
                <a:cxn ang="0">
                  <a:pos x="2457" y="7"/>
                </a:cxn>
                <a:cxn ang="0">
                  <a:pos x="2403" y="47"/>
                </a:cxn>
                <a:cxn ang="0">
                  <a:pos x="2289" y="74"/>
                </a:cxn>
                <a:cxn ang="0">
                  <a:pos x="2134" y="74"/>
                </a:cxn>
                <a:cxn ang="0">
                  <a:pos x="2044" y="128"/>
                </a:cxn>
                <a:cxn ang="0">
                  <a:pos x="1775" y="222"/>
                </a:cxn>
                <a:cxn ang="0">
                  <a:pos x="1602" y="181"/>
                </a:cxn>
                <a:cxn ang="0">
                  <a:pos x="1560" y="101"/>
                </a:cxn>
                <a:cxn ang="0">
                  <a:pos x="1542" y="87"/>
                </a:cxn>
                <a:cxn ang="0">
                  <a:pos x="1446" y="60"/>
                </a:cxn>
                <a:cxn ang="0">
                  <a:pos x="1375" y="74"/>
                </a:cxn>
                <a:cxn ang="0">
                  <a:pos x="1309" y="87"/>
                </a:cxn>
                <a:cxn ang="0">
                  <a:pos x="1243" y="13"/>
                </a:cxn>
                <a:cxn ang="0">
                  <a:pos x="1225" y="0"/>
                </a:cxn>
                <a:cxn ang="0">
                  <a:pos x="1189" y="0"/>
                </a:cxn>
                <a:cxn ang="0">
                  <a:pos x="1106" y="34"/>
                </a:cxn>
                <a:cxn ang="0">
                  <a:pos x="1106" y="34"/>
                </a:cxn>
                <a:cxn ang="0">
                  <a:pos x="1094" y="40"/>
                </a:cxn>
                <a:cxn ang="0">
                  <a:pos x="1070" y="54"/>
                </a:cxn>
                <a:cxn ang="0">
                  <a:pos x="1034" y="74"/>
                </a:cxn>
                <a:cxn ang="0">
                  <a:pos x="1004" y="74"/>
                </a:cxn>
                <a:cxn ang="0">
                  <a:pos x="986" y="74"/>
                </a:cxn>
                <a:cxn ang="0">
                  <a:pos x="956" y="81"/>
                </a:cxn>
                <a:cxn ang="0">
                  <a:pos x="920" y="94"/>
                </a:cxn>
                <a:cxn ang="0">
                  <a:pos x="884" y="107"/>
                </a:cxn>
                <a:cxn ang="0">
                  <a:pos x="843" y="128"/>
                </a:cxn>
                <a:cxn ang="0">
                  <a:pos x="813" y="141"/>
                </a:cxn>
                <a:cxn ang="0">
                  <a:pos x="789" y="148"/>
                </a:cxn>
                <a:cxn ang="0">
                  <a:pos x="783" y="154"/>
                </a:cxn>
                <a:cxn ang="0">
                  <a:pos x="556" y="228"/>
                </a:cxn>
                <a:cxn ang="0">
                  <a:pos x="394" y="294"/>
                </a:cxn>
                <a:cxn ang="0">
                  <a:pos x="107" y="462"/>
                </a:cxn>
                <a:cxn ang="0">
                  <a:pos x="0" y="536"/>
                </a:cxn>
                <a:cxn ang="0">
                  <a:pos x="3240" y="536"/>
                </a:cxn>
                <a:cxn ang="0">
                  <a:pos x="3132" y="469"/>
                </a:cxn>
                <a:cxn ang="0">
                  <a:pos x="3132" y="469"/>
                </a:cxn>
              </a:cxnLst>
              <a:rect l="0" t="0" r="r" b="b"/>
              <a:pathLst>
                <a:path w="3240" h="536">
                  <a:moveTo>
                    <a:pt x="3132" y="469"/>
                  </a:moveTo>
                  <a:lnTo>
                    <a:pt x="2995" y="395"/>
                  </a:lnTo>
                  <a:lnTo>
                    <a:pt x="2911" y="375"/>
                  </a:lnTo>
                  <a:lnTo>
                    <a:pt x="2678" y="228"/>
                  </a:lnTo>
                  <a:lnTo>
                    <a:pt x="2553" y="74"/>
                  </a:lnTo>
                  <a:lnTo>
                    <a:pt x="2457" y="7"/>
                  </a:lnTo>
                  <a:lnTo>
                    <a:pt x="2403" y="47"/>
                  </a:lnTo>
                  <a:lnTo>
                    <a:pt x="2289" y="74"/>
                  </a:lnTo>
                  <a:lnTo>
                    <a:pt x="2134" y="74"/>
                  </a:lnTo>
                  <a:lnTo>
                    <a:pt x="2044" y="128"/>
                  </a:lnTo>
                  <a:lnTo>
                    <a:pt x="1775" y="222"/>
                  </a:lnTo>
                  <a:lnTo>
                    <a:pt x="1602" y="181"/>
                  </a:lnTo>
                  <a:lnTo>
                    <a:pt x="1560" y="101"/>
                  </a:lnTo>
                  <a:lnTo>
                    <a:pt x="1542" y="87"/>
                  </a:lnTo>
                  <a:lnTo>
                    <a:pt x="1446" y="60"/>
                  </a:lnTo>
                  <a:lnTo>
                    <a:pt x="1375" y="74"/>
                  </a:lnTo>
                  <a:lnTo>
                    <a:pt x="1309" y="87"/>
                  </a:lnTo>
                  <a:lnTo>
                    <a:pt x="1243" y="13"/>
                  </a:lnTo>
                  <a:lnTo>
                    <a:pt x="1225" y="0"/>
                  </a:lnTo>
                  <a:lnTo>
                    <a:pt x="1189" y="0"/>
                  </a:lnTo>
                  <a:lnTo>
                    <a:pt x="1106" y="34"/>
                  </a:lnTo>
                  <a:lnTo>
                    <a:pt x="1106" y="34"/>
                  </a:lnTo>
                  <a:lnTo>
                    <a:pt x="1094" y="40"/>
                  </a:lnTo>
                  <a:lnTo>
                    <a:pt x="1070" y="54"/>
                  </a:lnTo>
                  <a:lnTo>
                    <a:pt x="1034" y="74"/>
                  </a:lnTo>
                  <a:lnTo>
                    <a:pt x="1004" y="74"/>
                  </a:lnTo>
                  <a:lnTo>
                    <a:pt x="986" y="74"/>
                  </a:lnTo>
                  <a:lnTo>
                    <a:pt x="956" y="81"/>
                  </a:lnTo>
                  <a:lnTo>
                    <a:pt x="920" y="94"/>
                  </a:lnTo>
                  <a:lnTo>
                    <a:pt x="884" y="107"/>
                  </a:lnTo>
                  <a:lnTo>
                    <a:pt x="843" y="128"/>
                  </a:lnTo>
                  <a:lnTo>
                    <a:pt x="813" y="141"/>
                  </a:lnTo>
                  <a:lnTo>
                    <a:pt x="789" y="148"/>
                  </a:lnTo>
                  <a:lnTo>
                    <a:pt x="783" y="154"/>
                  </a:lnTo>
                  <a:lnTo>
                    <a:pt x="556" y="228"/>
                  </a:lnTo>
                  <a:lnTo>
                    <a:pt x="394" y="294"/>
                  </a:lnTo>
                  <a:lnTo>
                    <a:pt x="107" y="462"/>
                  </a:lnTo>
                  <a:lnTo>
                    <a:pt x="0" y="536"/>
                  </a:lnTo>
                  <a:lnTo>
                    <a:pt x="3240" y="536"/>
                  </a:lnTo>
                  <a:lnTo>
                    <a:pt x="3132" y="469"/>
                  </a:lnTo>
                  <a:lnTo>
                    <a:pt x="3132" y="469"/>
                  </a:lnTo>
                  <a:close/>
                </a:path>
              </a:pathLst>
            </a:custGeom>
            <a:gradFill rotWithShape="0">
              <a:gsLst>
                <a:gs pos="0">
                  <a:schemeClr val="bg2">
                    <a:gamma/>
                    <a:tint val="66667"/>
                    <a:invGamma/>
                  </a:schemeClr>
                </a:gs>
                <a:gs pos="100000">
                  <a:schemeClr val="bg2"/>
                </a:gs>
              </a:gsLst>
              <a:lin ang="5400000" scaled="1"/>
            </a:gradFill>
            <a:ln w="9525">
              <a:noFill/>
              <a:round/>
              <a:headEnd/>
              <a:tailEnd/>
            </a:ln>
          </p:spPr>
          <p:txBody>
            <a:bodyPr/>
            <a:lstStyle/>
            <a:p>
              <a:pPr>
                <a:defRPr/>
              </a:pPr>
              <a:endParaRPr lang="en-US"/>
            </a:p>
          </p:txBody>
        </p:sp>
        <p:grpSp>
          <p:nvGrpSpPr>
            <p:cNvPr id="4109" name="Group 5"/>
            <p:cNvGrpSpPr>
              <a:grpSpLocks/>
            </p:cNvGrpSpPr>
            <p:nvPr/>
          </p:nvGrpSpPr>
          <p:grpSpPr bwMode="auto">
            <a:xfrm>
              <a:off x="2486" y="3792"/>
              <a:ext cx="2458" cy="540"/>
              <a:chOff x="2486" y="3792"/>
              <a:chExt cx="2458" cy="540"/>
            </a:xfrm>
          </p:grpSpPr>
          <p:sp>
            <p:nvSpPr>
              <p:cNvPr id="4111" name="Freeform 6"/>
              <p:cNvSpPr>
                <a:spLocks/>
              </p:cNvSpPr>
              <p:nvPr/>
            </p:nvSpPr>
            <p:spPr bwMode="ltGray">
              <a:xfrm>
                <a:off x="3948" y="3799"/>
                <a:ext cx="996" cy="533"/>
              </a:xfrm>
              <a:custGeom>
                <a:avLst/>
                <a:gdLst>
                  <a:gd name="T0" fmla="*/ 636 w 996"/>
                  <a:gd name="T1" fmla="*/ 373 h 533"/>
                  <a:gd name="T2" fmla="*/ 495 w 996"/>
                  <a:gd name="T3" fmla="*/ 370 h 533"/>
                  <a:gd name="T4" fmla="*/ 280 w 996"/>
                  <a:gd name="T5" fmla="*/ 249 h 533"/>
                  <a:gd name="T6" fmla="*/ 127 w 996"/>
                  <a:gd name="T7" fmla="*/ 66 h 533"/>
                  <a:gd name="T8" fmla="*/ 0 w 996"/>
                  <a:gd name="T9" fmla="*/ 0 h 533"/>
                  <a:gd name="T10" fmla="*/ 22 w 996"/>
                  <a:gd name="T11" fmla="*/ 26 h 533"/>
                  <a:gd name="T12" fmla="*/ 0 w 996"/>
                  <a:gd name="T13" fmla="*/ 65 h 533"/>
                  <a:gd name="T14" fmla="*/ 30 w 996"/>
                  <a:gd name="T15" fmla="*/ 119 h 533"/>
                  <a:gd name="T16" fmla="*/ 75 w 996"/>
                  <a:gd name="T17" fmla="*/ 243 h 533"/>
                  <a:gd name="T18" fmla="*/ 45 w 996"/>
                  <a:gd name="T19" fmla="*/ 422 h 533"/>
                  <a:gd name="T20" fmla="*/ 200 w 996"/>
                  <a:gd name="T21" fmla="*/ 329 h 533"/>
                  <a:gd name="T22" fmla="*/ 612 w 996"/>
                  <a:gd name="T23" fmla="*/ 533 h 533"/>
                  <a:gd name="T24" fmla="*/ 996 w 996"/>
                  <a:gd name="T25" fmla="*/ 529 h 533"/>
                  <a:gd name="T26" fmla="*/ 828 w 996"/>
                  <a:gd name="T27" fmla="*/ 473 h 533"/>
                  <a:gd name="T28" fmla="*/ 636 w 996"/>
                  <a:gd name="T29" fmla="*/ 373 h 533"/>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996"/>
                  <a:gd name="T46" fmla="*/ 0 h 533"/>
                  <a:gd name="T47" fmla="*/ 996 w 996"/>
                  <a:gd name="T48" fmla="*/ 533 h 533"/>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996" h="533">
                    <a:moveTo>
                      <a:pt x="636" y="373"/>
                    </a:moveTo>
                    <a:lnTo>
                      <a:pt x="495" y="370"/>
                    </a:lnTo>
                    <a:lnTo>
                      <a:pt x="280" y="249"/>
                    </a:lnTo>
                    <a:lnTo>
                      <a:pt x="127" y="66"/>
                    </a:lnTo>
                    <a:lnTo>
                      <a:pt x="0" y="0"/>
                    </a:lnTo>
                    <a:lnTo>
                      <a:pt x="22" y="26"/>
                    </a:lnTo>
                    <a:lnTo>
                      <a:pt x="0" y="65"/>
                    </a:lnTo>
                    <a:lnTo>
                      <a:pt x="30" y="119"/>
                    </a:lnTo>
                    <a:lnTo>
                      <a:pt x="75" y="243"/>
                    </a:lnTo>
                    <a:lnTo>
                      <a:pt x="45" y="422"/>
                    </a:lnTo>
                    <a:lnTo>
                      <a:pt x="200" y="329"/>
                    </a:lnTo>
                    <a:lnTo>
                      <a:pt x="612" y="533"/>
                    </a:lnTo>
                    <a:lnTo>
                      <a:pt x="996" y="529"/>
                    </a:lnTo>
                    <a:lnTo>
                      <a:pt x="828" y="473"/>
                    </a:lnTo>
                    <a:lnTo>
                      <a:pt x="636" y="373"/>
                    </a:lnTo>
                    <a:close/>
                  </a:path>
                </a:pathLst>
              </a:custGeom>
              <a:solidFill>
                <a:schemeClr val="bg2"/>
              </a:solidFill>
              <a:ln w="9525">
                <a:noFill/>
                <a:round/>
                <a:headEnd/>
                <a:tailEnd/>
              </a:ln>
            </p:spPr>
            <p:txBody>
              <a:bodyPr/>
              <a:lstStyle/>
              <a:p>
                <a:endParaRPr lang="fa-IR"/>
              </a:p>
            </p:txBody>
          </p:sp>
          <p:sp>
            <p:nvSpPr>
              <p:cNvPr id="4112" name="Freeform 7"/>
              <p:cNvSpPr>
                <a:spLocks/>
              </p:cNvSpPr>
              <p:nvPr/>
            </p:nvSpPr>
            <p:spPr bwMode="ltGray">
              <a:xfrm>
                <a:off x="2677" y="3792"/>
                <a:ext cx="186" cy="395"/>
              </a:xfrm>
              <a:custGeom>
                <a:avLst/>
                <a:gdLst>
                  <a:gd name="T0" fmla="*/ 36 w 186"/>
                  <a:gd name="T1" fmla="*/ 0 h 353"/>
                  <a:gd name="T2" fmla="*/ 54 w 186"/>
                  <a:gd name="T3" fmla="*/ 20 h 353"/>
                  <a:gd name="T4" fmla="*/ 24 w 186"/>
                  <a:gd name="T5" fmla="*/ 34 h 353"/>
                  <a:gd name="T6" fmla="*/ 18 w 186"/>
                  <a:gd name="T7" fmla="*/ 74 h 353"/>
                  <a:gd name="T8" fmla="*/ 42 w 186"/>
                  <a:gd name="T9" fmla="*/ 128 h 353"/>
                  <a:gd name="T10" fmla="*/ 48 w 186"/>
                  <a:gd name="T11" fmla="*/ 181 h 353"/>
                  <a:gd name="T12" fmla="*/ 0 w 186"/>
                  <a:gd name="T13" fmla="*/ 395 h 353"/>
                  <a:gd name="T14" fmla="*/ 54 w 186"/>
                  <a:gd name="T15" fmla="*/ 261 h 353"/>
                  <a:gd name="T16" fmla="*/ 84 w 186"/>
                  <a:gd name="T17" fmla="*/ 242 h 353"/>
                  <a:gd name="T18" fmla="*/ 126 w 186"/>
                  <a:gd name="T19" fmla="*/ 141 h 353"/>
                  <a:gd name="T20" fmla="*/ 144 w 186"/>
                  <a:gd name="T21" fmla="*/ 134 h 353"/>
                  <a:gd name="T22" fmla="*/ 144 w 186"/>
                  <a:gd name="T23" fmla="*/ 101 h 353"/>
                  <a:gd name="T24" fmla="*/ 186 w 186"/>
                  <a:gd name="T25" fmla="*/ 74 h 353"/>
                  <a:gd name="T26" fmla="*/ 162 w 186"/>
                  <a:gd name="T27" fmla="*/ 67 h 353"/>
                  <a:gd name="T28" fmla="*/ 36 w 186"/>
                  <a:gd name="T29" fmla="*/ 0 h 353"/>
                  <a:gd name="T30" fmla="*/ 36 w 186"/>
                  <a:gd name="T31" fmla="*/ 0 h 353"/>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86"/>
                  <a:gd name="T49" fmla="*/ 0 h 353"/>
                  <a:gd name="T50" fmla="*/ 186 w 186"/>
                  <a:gd name="T51" fmla="*/ 353 h 353"/>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86" h="353">
                    <a:moveTo>
                      <a:pt x="36" y="0"/>
                    </a:moveTo>
                    <a:lnTo>
                      <a:pt x="54" y="18"/>
                    </a:lnTo>
                    <a:lnTo>
                      <a:pt x="24" y="30"/>
                    </a:lnTo>
                    <a:lnTo>
                      <a:pt x="18" y="66"/>
                    </a:lnTo>
                    <a:lnTo>
                      <a:pt x="42" y="114"/>
                    </a:lnTo>
                    <a:lnTo>
                      <a:pt x="48" y="162"/>
                    </a:lnTo>
                    <a:lnTo>
                      <a:pt x="0" y="353"/>
                    </a:lnTo>
                    <a:lnTo>
                      <a:pt x="54" y="233"/>
                    </a:lnTo>
                    <a:lnTo>
                      <a:pt x="84" y="216"/>
                    </a:lnTo>
                    <a:lnTo>
                      <a:pt x="126" y="126"/>
                    </a:lnTo>
                    <a:lnTo>
                      <a:pt x="144" y="120"/>
                    </a:lnTo>
                    <a:lnTo>
                      <a:pt x="144" y="90"/>
                    </a:lnTo>
                    <a:lnTo>
                      <a:pt x="186" y="66"/>
                    </a:lnTo>
                    <a:lnTo>
                      <a:pt x="162" y="60"/>
                    </a:lnTo>
                    <a:lnTo>
                      <a:pt x="36" y="0"/>
                    </a:lnTo>
                    <a:close/>
                  </a:path>
                </a:pathLst>
              </a:custGeom>
              <a:solidFill>
                <a:schemeClr val="bg2"/>
              </a:solidFill>
              <a:ln w="9525">
                <a:noFill/>
                <a:round/>
                <a:headEnd/>
                <a:tailEnd/>
              </a:ln>
            </p:spPr>
            <p:txBody>
              <a:bodyPr/>
              <a:lstStyle/>
              <a:p>
                <a:endParaRPr lang="fa-IR"/>
              </a:p>
            </p:txBody>
          </p:sp>
          <p:sp>
            <p:nvSpPr>
              <p:cNvPr id="4113" name="Freeform 8"/>
              <p:cNvSpPr>
                <a:spLocks/>
              </p:cNvSpPr>
              <p:nvPr/>
            </p:nvSpPr>
            <p:spPr bwMode="ltGray">
              <a:xfrm>
                <a:off x="3030" y="3893"/>
                <a:ext cx="378" cy="271"/>
              </a:xfrm>
              <a:custGeom>
                <a:avLst/>
                <a:gdLst>
                  <a:gd name="T0" fmla="*/ 18 w 378"/>
                  <a:gd name="T1" fmla="*/ 0 h 271"/>
                  <a:gd name="T2" fmla="*/ 12 w 378"/>
                  <a:gd name="T3" fmla="*/ 13 h 271"/>
                  <a:gd name="T4" fmla="*/ 0 w 378"/>
                  <a:gd name="T5" fmla="*/ 40 h 271"/>
                  <a:gd name="T6" fmla="*/ 60 w 378"/>
                  <a:gd name="T7" fmla="*/ 121 h 271"/>
                  <a:gd name="T8" fmla="*/ 310 w 378"/>
                  <a:gd name="T9" fmla="*/ 271 h 271"/>
                  <a:gd name="T10" fmla="*/ 290 w 378"/>
                  <a:gd name="T11" fmla="*/ 139 h 271"/>
                  <a:gd name="T12" fmla="*/ 378 w 378"/>
                  <a:gd name="T13" fmla="*/ 76 h 271"/>
                  <a:gd name="T14" fmla="*/ 251 w 378"/>
                  <a:gd name="T15" fmla="*/ 94 h 271"/>
                  <a:gd name="T16" fmla="*/ 90 w 378"/>
                  <a:gd name="T17" fmla="*/ 54 h 271"/>
                  <a:gd name="T18" fmla="*/ 18 w 378"/>
                  <a:gd name="T19" fmla="*/ 0 h 271"/>
                  <a:gd name="T20" fmla="*/ 18 w 378"/>
                  <a:gd name="T21" fmla="*/ 0 h 27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378"/>
                  <a:gd name="T34" fmla="*/ 0 h 271"/>
                  <a:gd name="T35" fmla="*/ 378 w 378"/>
                  <a:gd name="T36" fmla="*/ 271 h 271"/>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378" h="271">
                    <a:moveTo>
                      <a:pt x="18" y="0"/>
                    </a:moveTo>
                    <a:lnTo>
                      <a:pt x="12" y="13"/>
                    </a:lnTo>
                    <a:lnTo>
                      <a:pt x="0" y="40"/>
                    </a:lnTo>
                    <a:lnTo>
                      <a:pt x="60" y="121"/>
                    </a:lnTo>
                    <a:lnTo>
                      <a:pt x="310" y="271"/>
                    </a:lnTo>
                    <a:lnTo>
                      <a:pt x="290" y="139"/>
                    </a:lnTo>
                    <a:lnTo>
                      <a:pt x="378" y="76"/>
                    </a:lnTo>
                    <a:lnTo>
                      <a:pt x="251" y="94"/>
                    </a:lnTo>
                    <a:lnTo>
                      <a:pt x="90" y="54"/>
                    </a:lnTo>
                    <a:lnTo>
                      <a:pt x="18" y="0"/>
                    </a:lnTo>
                    <a:close/>
                  </a:path>
                </a:pathLst>
              </a:custGeom>
              <a:solidFill>
                <a:schemeClr val="bg2"/>
              </a:solidFill>
              <a:ln w="9525">
                <a:noFill/>
                <a:round/>
                <a:headEnd/>
                <a:tailEnd/>
              </a:ln>
            </p:spPr>
            <p:txBody>
              <a:bodyPr/>
              <a:lstStyle/>
              <a:p>
                <a:endParaRPr lang="fa-IR"/>
              </a:p>
            </p:txBody>
          </p:sp>
          <p:sp>
            <p:nvSpPr>
              <p:cNvPr id="4114" name="Freeform 9"/>
              <p:cNvSpPr>
                <a:spLocks/>
              </p:cNvSpPr>
              <p:nvPr/>
            </p:nvSpPr>
            <p:spPr bwMode="ltGray">
              <a:xfrm>
                <a:off x="3628" y="3866"/>
                <a:ext cx="155" cy="74"/>
              </a:xfrm>
              <a:custGeom>
                <a:avLst/>
                <a:gdLst>
                  <a:gd name="T0" fmla="*/ 114 w 155"/>
                  <a:gd name="T1" fmla="*/ 0 h 66"/>
                  <a:gd name="T2" fmla="*/ 0 w 155"/>
                  <a:gd name="T3" fmla="*/ 0 h 66"/>
                  <a:gd name="T4" fmla="*/ 0 w 155"/>
                  <a:gd name="T5" fmla="*/ 0 h 66"/>
                  <a:gd name="T6" fmla="*/ 6 w 155"/>
                  <a:gd name="T7" fmla="*/ 7 h 66"/>
                  <a:gd name="T8" fmla="*/ 6 w 155"/>
                  <a:gd name="T9" fmla="*/ 20 h 66"/>
                  <a:gd name="T10" fmla="*/ 0 w 155"/>
                  <a:gd name="T11" fmla="*/ 27 h 66"/>
                  <a:gd name="T12" fmla="*/ 78 w 155"/>
                  <a:gd name="T13" fmla="*/ 67 h 66"/>
                  <a:gd name="T14" fmla="*/ 96 w 155"/>
                  <a:gd name="T15" fmla="*/ 47 h 66"/>
                  <a:gd name="T16" fmla="*/ 155 w 155"/>
                  <a:gd name="T17" fmla="*/ 74 h 66"/>
                  <a:gd name="T18" fmla="*/ 126 w 155"/>
                  <a:gd name="T19" fmla="*/ 27 h 66"/>
                  <a:gd name="T20" fmla="*/ 149 w 155"/>
                  <a:gd name="T21" fmla="*/ 0 h 66"/>
                  <a:gd name="T22" fmla="*/ 114 w 155"/>
                  <a:gd name="T23" fmla="*/ 0 h 66"/>
                  <a:gd name="T24" fmla="*/ 114 w 155"/>
                  <a:gd name="T25" fmla="*/ 0 h 6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55"/>
                  <a:gd name="T40" fmla="*/ 0 h 66"/>
                  <a:gd name="T41" fmla="*/ 155 w 155"/>
                  <a:gd name="T42" fmla="*/ 66 h 6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55" h="66">
                    <a:moveTo>
                      <a:pt x="114" y="0"/>
                    </a:moveTo>
                    <a:lnTo>
                      <a:pt x="0" y="0"/>
                    </a:lnTo>
                    <a:lnTo>
                      <a:pt x="6" y="6"/>
                    </a:lnTo>
                    <a:lnTo>
                      <a:pt x="6" y="18"/>
                    </a:lnTo>
                    <a:lnTo>
                      <a:pt x="0" y="24"/>
                    </a:lnTo>
                    <a:lnTo>
                      <a:pt x="78" y="60"/>
                    </a:lnTo>
                    <a:lnTo>
                      <a:pt x="96" y="42"/>
                    </a:lnTo>
                    <a:lnTo>
                      <a:pt x="155" y="66"/>
                    </a:lnTo>
                    <a:lnTo>
                      <a:pt x="126" y="24"/>
                    </a:lnTo>
                    <a:lnTo>
                      <a:pt x="149" y="0"/>
                    </a:lnTo>
                    <a:lnTo>
                      <a:pt x="114" y="0"/>
                    </a:lnTo>
                    <a:close/>
                  </a:path>
                </a:pathLst>
              </a:custGeom>
              <a:solidFill>
                <a:schemeClr val="bg2"/>
              </a:solidFill>
              <a:ln w="9525">
                <a:noFill/>
                <a:round/>
                <a:headEnd/>
                <a:tailEnd/>
              </a:ln>
            </p:spPr>
            <p:txBody>
              <a:bodyPr/>
              <a:lstStyle/>
              <a:p>
                <a:endParaRPr lang="fa-IR"/>
              </a:p>
            </p:txBody>
          </p:sp>
          <p:sp>
            <p:nvSpPr>
              <p:cNvPr id="4115" name="Freeform 10"/>
              <p:cNvSpPr>
                <a:spLocks/>
              </p:cNvSpPr>
              <p:nvPr/>
            </p:nvSpPr>
            <p:spPr bwMode="ltGray">
              <a:xfrm>
                <a:off x="2486" y="3859"/>
                <a:ext cx="42" cy="81"/>
              </a:xfrm>
              <a:custGeom>
                <a:avLst/>
                <a:gdLst>
                  <a:gd name="T0" fmla="*/ 6 w 42"/>
                  <a:gd name="T1" fmla="*/ 41 h 72"/>
                  <a:gd name="T2" fmla="*/ 0 w 42"/>
                  <a:gd name="T3" fmla="*/ 20 h 72"/>
                  <a:gd name="T4" fmla="*/ 12 w 42"/>
                  <a:gd name="T5" fmla="*/ 7 h 72"/>
                  <a:gd name="T6" fmla="*/ 0 w 42"/>
                  <a:gd name="T7" fmla="*/ 7 h 72"/>
                  <a:gd name="T8" fmla="*/ 12 w 42"/>
                  <a:gd name="T9" fmla="*/ 7 h 72"/>
                  <a:gd name="T10" fmla="*/ 24 w 42"/>
                  <a:gd name="T11" fmla="*/ 7 h 72"/>
                  <a:gd name="T12" fmla="*/ 36 w 42"/>
                  <a:gd name="T13" fmla="*/ 7 h 72"/>
                  <a:gd name="T14" fmla="*/ 42 w 42"/>
                  <a:gd name="T15" fmla="*/ 0 h 72"/>
                  <a:gd name="T16" fmla="*/ 30 w 42"/>
                  <a:gd name="T17" fmla="*/ 20 h 72"/>
                  <a:gd name="T18" fmla="*/ 42 w 42"/>
                  <a:gd name="T19" fmla="*/ 54 h 72"/>
                  <a:gd name="T20" fmla="*/ 12 w 42"/>
                  <a:gd name="T21" fmla="*/ 81 h 72"/>
                  <a:gd name="T22" fmla="*/ 6 w 42"/>
                  <a:gd name="T23" fmla="*/ 41 h 72"/>
                  <a:gd name="T24" fmla="*/ 6 w 42"/>
                  <a:gd name="T25" fmla="*/ 41 h 7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42"/>
                  <a:gd name="T40" fmla="*/ 0 h 72"/>
                  <a:gd name="T41" fmla="*/ 42 w 42"/>
                  <a:gd name="T42" fmla="*/ 72 h 7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42" h="72">
                    <a:moveTo>
                      <a:pt x="6" y="36"/>
                    </a:moveTo>
                    <a:lnTo>
                      <a:pt x="0" y="18"/>
                    </a:lnTo>
                    <a:lnTo>
                      <a:pt x="12" y="6"/>
                    </a:lnTo>
                    <a:lnTo>
                      <a:pt x="0" y="6"/>
                    </a:lnTo>
                    <a:lnTo>
                      <a:pt x="12" y="6"/>
                    </a:lnTo>
                    <a:lnTo>
                      <a:pt x="24" y="6"/>
                    </a:lnTo>
                    <a:lnTo>
                      <a:pt x="36" y="6"/>
                    </a:lnTo>
                    <a:lnTo>
                      <a:pt x="42" y="0"/>
                    </a:lnTo>
                    <a:lnTo>
                      <a:pt x="30" y="18"/>
                    </a:lnTo>
                    <a:lnTo>
                      <a:pt x="42" y="48"/>
                    </a:lnTo>
                    <a:lnTo>
                      <a:pt x="12" y="72"/>
                    </a:lnTo>
                    <a:lnTo>
                      <a:pt x="6" y="36"/>
                    </a:lnTo>
                    <a:close/>
                  </a:path>
                </a:pathLst>
              </a:custGeom>
              <a:solidFill>
                <a:schemeClr val="bg2"/>
              </a:solidFill>
              <a:ln w="9525">
                <a:noFill/>
                <a:round/>
                <a:headEnd/>
                <a:tailEnd/>
              </a:ln>
            </p:spPr>
            <p:txBody>
              <a:bodyPr/>
              <a:lstStyle/>
              <a:p>
                <a:endParaRPr lang="fa-IR"/>
              </a:p>
            </p:txBody>
          </p:sp>
        </p:grpSp>
        <p:sp>
          <p:nvSpPr>
            <p:cNvPr id="38923" name="Freeform 11"/>
            <p:cNvSpPr>
              <a:spLocks/>
            </p:cNvSpPr>
            <p:nvPr/>
          </p:nvSpPr>
          <p:spPr bwMode="ltGray">
            <a:xfrm>
              <a:off x="0" y="3792"/>
              <a:ext cx="3976" cy="535"/>
            </a:xfrm>
            <a:custGeom>
              <a:avLst/>
              <a:gdLst/>
              <a:ahLst/>
              <a:cxnLst>
                <a:cxn ang="0">
                  <a:pos x="3976" y="527"/>
                </a:cxn>
                <a:cxn ang="0">
                  <a:pos x="3970" y="527"/>
                </a:cxn>
                <a:cxn ang="0">
                  <a:pos x="3844" y="509"/>
                </a:cxn>
                <a:cxn ang="0">
                  <a:pos x="2487" y="305"/>
                </a:cxn>
                <a:cxn ang="0">
                  <a:pos x="2039" y="36"/>
                </a:cxn>
                <a:cxn ang="0">
                  <a:pos x="1907" y="24"/>
                </a:cxn>
                <a:cxn ang="0">
                  <a:pos x="1883" y="54"/>
                </a:cxn>
                <a:cxn ang="0">
                  <a:pos x="1859" y="54"/>
                </a:cxn>
                <a:cxn ang="0">
                  <a:pos x="1830" y="30"/>
                </a:cxn>
                <a:cxn ang="0">
                  <a:pos x="1704" y="102"/>
                </a:cxn>
                <a:cxn ang="0">
                  <a:pos x="1608" y="126"/>
                </a:cxn>
                <a:cxn ang="0">
                  <a:pos x="1561" y="132"/>
                </a:cxn>
                <a:cxn ang="0">
                  <a:pos x="1495" y="102"/>
                </a:cxn>
                <a:cxn ang="0">
                  <a:pos x="1357" y="126"/>
                </a:cxn>
                <a:cxn ang="0">
                  <a:pos x="1285" y="24"/>
                </a:cxn>
                <a:cxn ang="0">
                  <a:pos x="1280" y="18"/>
                </a:cxn>
                <a:cxn ang="0">
                  <a:pos x="1262" y="12"/>
                </a:cxn>
                <a:cxn ang="0">
                  <a:pos x="1238" y="6"/>
                </a:cxn>
                <a:cxn ang="0">
                  <a:pos x="1220" y="0"/>
                </a:cxn>
                <a:cxn ang="0">
                  <a:pos x="1196" y="0"/>
                </a:cxn>
                <a:cxn ang="0">
                  <a:pos x="1166" y="0"/>
                </a:cxn>
                <a:cxn ang="0">
                  <a:pos x="1142" y="0"/>
                </a:cxn>
                <a:cxn ang="0">
                  <a:pos x="1136" y="0"/>
                </a:cxn>
                <a:cxn ang="0">
                  <a:pos x="1130" y="0"/>
                </a:cxn>
                <a:cxn ang="0">
                  <a:pos x="1124" y="6"/>
                </a:cxn>
                <a:cxn ang="0">
                  <a:pos x="1118" y="12"/>
                </a:cxn>
                <a:cxn ang="0">
                  <a:pos x="1100" y="18"/>
                </a:cxn>
                <a:cxn ang="0">
                  <a:pos x="1088" y="18"/>
                </a:cxn>
                <a:cxn ang="0">
                  <a:pos x="1070" y="24"/>
                </a:cxn>
                <a:cxn ang="0">
                  <a:pos x="1052" y="30"/>
                </a:cxn>
                <a:cxn ang="0">
                  <a:pos x="1034" y="36"/>
                </a:cxn>
                <a:cxn ang="0">
                  <a:pos x="1028" y="42"/>
                </a:cxn>
                <a:cxn ang="0">
                  <a:pos x="969" y="60"/>
                </a:cxn>
                <a:cxn ang="0">
                  <a:pos x="921" y="72"/>
                </a:cxn>
                <a:cxn ang="0">
                  <a:pos x="855" y="48"/>
                </a:cxn>
                <a:cxn ang="0">
                  <a:pos x="825" y="48"/>
                </a:cxn>
                <a:cxn ang="0">
                  <a:pos x="759" y="72"/>
                </a:cxn>
                <a:cxn ang="0">
                  <a:pos x="735" y="72"/>
                </a:cxn>
                <a:cxn ang="0">
                  <a:pos x="706" y="60"/>
                </a:cxn>
                <a:cxn ang="0">
                  <a:pos x="640" y="60"/>
                </a:cxn>
                <a:cxn ang="0">
                  <a:pos x="544" y="72"/>
                </a:cxn>
                <a:cxn ang="0">
                  <a:pos x="389" y="18"/>
                </a:cxn>
                <a:cxn ang="0">
                  <a:pos x="323" y="60"/>
                </a:cxn>
                <a:cxn ang="0">
                  <a:pos x="317" y="60"/>
                </a:cxn>
                <a:cxn ang="0">
                  <a:pos x="305" y="72"/>
                </a:cxn>
                <a:cxn ang="0">
                  <a:pos x="287" y="78"/>
                </a:cxn>
                <a:cxn ang="0">
                  <a:pos x="263" y="90"/>
                </a:cxn>
                <a:cxn ang="0">
                  <a:pos x="203" y="120"/>
                </a:cxn>
                <a:cxn ang="0">
                  <a:pos x="149" y="150"/>
                </a:cxn>
                <a:cxn ang="0">
                  <a:pos x="78" y="168"/>
                </a:cxn>
                <a:cxn ang="0">
                  <a:pos x="0" y="180"/>
                </a:cxn>
                <a:cxn ang="0">
                  <a:pos x="0" y="527"/>
                </a:cxn>
                <a:cxn ang="0">
                  <a:pos x="1010" y="527"/>
                </a:cxn>
                <a:cxn ang="0">
                  <a:pos x="3725" y="527"/>
                </a:cxn>
                <a:cxn ang="0">
                  <a:pos x="3976" y="527"/>
                </a:cxn>
                <a:cxn ang="0">
                  <a:pos x="3976" y="527"/>
                </a:cxn>
              </a:cxnLst>
              <a:rect l="0" t="0" r="r" b="b"/>
              <a:pathLst>
                <a:path w="3976" h="527">
                  <a:moveTo>
                    <a:pt x="3976" y="527"/>
                  </a:moveTo>
                  <a:lnTo>
                    <a:pt x="3970" y="527"/>
                  </a:lnTo>
                  <a:lnTo>
                    <a:pt x="3844" y="509"/>
                  </a:lnTo>
                  <a:lnTo>
                    <a:pt x="2487" y="305"/>
                  </a:lnTo>
                  <a:lnTo>
                    <a:pt x="2039" y="36"/>
                  </a:lnTo>
                  <a:lnTo>
                    <a:pt x="1907" y="24"/>
                  </a:lnTo>
                  <a:lnTo>
                    <a:pt x="1883" y="54"/>
                  </a:lnTo>
                  <a:lnTo>
                    <a:pt x="1859" y="54"/>
                  </a:lnTo>
                  <a:lnTo>
                    <a:pt x="1830" y="30"/>
                  </a:lnTo>
                  <a:lnTo>
                    <a:pt x="1704" y="102"/>
                  </a:lnTo>
                  <a:lnTo>
                    <a:pt x="1608" y="126"/>
                  </a:lnTo>
                  <a:lnTo>
                    <a:pt x="1561" y="132"/>
                  </a:lnTo>
                  <a:lnTo>
                    <a:pt x="1495" y="102"/>
                  </a:lnTo>
                  <a:lnTo>
                    <a:pt x="1357" y="126"/>
                  </a:lnTo>
                  <a:lnTo>
                    <a:pt x="1285" y="24"/>
                  </a:lnTo>
                  <a:lnTo>
                    <a:pt x="1280" y="18"/>
                  </a:lnTo>
                  <a:lnTo>
                    <a:pt x="1262" y="12"/>
                  </a:lnTo>
                  <a:lnTo>
                    <a:pt x="1238" y="6"/>
                  </a:lnTo>
                  <a:lnTo>
                    <a:pt x="1220" y="0"/>
                  </a:lnTo>
                  <a:lnTo>
                    <a:pt x="1196" y="0"/>
                  </a:lnTo>
                  <a:lnTo>
                    <a:pt x="1166" y="0"/>
                  </a:lnTo>
                  <a:lnTo>
                    <a:pt x="1142" y="0"/>
                  </a:lnTo>
                  <a:lnTo>
                    <a:pt x="1136" y="0"/>
                  </a:lnTo>
                  <a:lnTo>
                    <a:pt x="1130" y="0"/>
                  </a:lnTo>
                  <a:lnTo>
                    <a:pt x="1124" y="6"/>
                  </a:lnTo>
                  <a:lnTo>
                    <a:pt x="1118" y="12"/>
                  </a:lnTo>
                  <a:lnTo>
                    <a:pt x="1100" y="18"/>
                  </a:lnTo>
                  <a:lnTo>
                    <a:pt x="1088" y="18"/>
                  </a:lnTo>
                  <a:lnTo>
                    <a:pt x="1070" y="24"/>
                  </a:lnTo>
                  <a:lnTo>
                    <a:pt x="1052" y="30"/>
                  </a:lnTo>
                  <a:lnTo>
                    <a:pt x="1034" y="36"/>
                  </a:lnTo>
                  <a:lnTo>
                    <a:pt x="1028" y="42"/>
                  </a:lnTo>
                  <a:lnTo>
                    <a:pt x="969" y="60"/>
                  </a:lnTo>
                  <a:lnTo>
                    <a:pt x="921" y="72"/>
                  </a:lnTo>
                  <a:lnTo>
                    <a:pt x="855" y="48"/>
                  </a:lnTo>
                  <a:lnTo>
                    <a:pt x="825" y="48"/>
                  </a:lnTo>
                  <a:lnTo>
                    <a:pt x="759" y="72"/>
                  </a:lnTo>
                  <a:lnTo>
                    <a:pt x="735" y="72"/>
                  </a:lnTo>
                  <a:lnTo>
                    <a:pt x="706" y="60"/>
                  </a:lnTo>
                  <a:lnTo>
                    <a:pt x="640" y="60"/>
                  </a:lnTo>
                  <a:lnTo>
                    <a:pt x="544" y="72"/>
                  </a:lnTo>
                  <a:lnTo>
                    <a:pt x="389" y="18"/>
                  </a:lnTo>
                  <a:lnTo>
                    <a:pt x="323" y="60"/>
                  </a:lnTo>
                  <a:lnTo>
                    <a:pt x="317" y="60"/>
                  </a:lnTo>
                  <a:lnTo>
                    <a:pt x="305" y="72"/>
                  </a:lnTo>
                  <a:lnTo>
                    <a:pt x="287" y="78"/>
                  </a:lnTo>
                  <a:lnTo>
                    <a:pt x="263" y="90"/>
                  </a:lnTo>
                  <a:lnTo>
                    <a:pt x="203" y="120"/>
                  </a:lnTo>
                  <a:lnTo>
                    <a:pt x="149" y="150"/>
                  </a:lnTo>
                  <a:lnTo>
                    <a:pt x="78" y="168"/>
                  </a:lnTo>
                  <a:lnTo>
                    <a:pt x="0" y="180"/>
                  </a:lnTo>
                  <a:lnTo>
                    <a:pt x="0" y="527"/>
                  </a:lnTo>
                  <a:lnTo>
                    <a:pt x="1010" y="527"/>
                  </a:lnTo>
                  <a:lnTo>
                    <a:pt x="3725" y="527"/>
                  </a:lnTo>
                  <a:lnTo>
                    <a:pt x="3976" y="527"/>
                  </a:lnTo>
                  <a:lnTo>
                    <a:pt x="3976" y="527"/>
                  </a:lnTo>
                  <a:close/>
                </a:path>
              </a:pathLst>
            </a:custGeom>
            <a:gradFill rotWithShape="0">
              <a:gsLst>
                <a:gs pos="0">
                  <a:schemeClr val="bg2">
                    <a:gamma/>
                    <a:tint val="75686"/>
                    <a:invGamma/>
                  </a:schemeClr>
                </a:gs>
                <a:gs pos="100000">
                  <a:schemeClr val="bg2"/>
                </a:gs>
              </a:gsLst>
              <a:lin ang="5400000" scaled="1"/>
            </a:gradFill>
            <a:ln w="9525">
              <a:noFill/>
              <a:round/>
              <a:headEnd/>
              <a:tailEnd/>
            </a:ln>
          </p:spPr>
          <p:txBody>
            <a:bodyPr/>
            <a:lstStyle/>
            <a:p>
              <a:pPr>
                <a:defRPr/>
              </a:pPr>
              <a:endParaRPr lang="en-US"/>
            </a:p>
          </p:txBody>
        </p:sp>
      </p:grpSp>
      <p:grpSp>
        <p:nvGrpSpPr>
          <p:cNvPr id="4101" name="Group 12"/>
          <p:cNvGrpSpPr>
            <a:grpSpLocks/>
          </p:cNvGrpSpPr>
          <p:nvPr/>
        </p:nvGrpSpPr>
        <p:grpSpPr bwMode="auto">
          <a:xfrm>
            <a:off x="627063" y="6002338"/>
            <a:ext cx="5684837" cy="849312"/>
            <a:chOff x="395" y="3793"/>
            <a:chExt cx="3581" cy="535"/>
          </a:xfrm>
        </p:grpSpPr>
        <p:sp>
          <p:nvSpPr>
            <p:cNvPr id="4102" name="Freeform 13"/>
            <p:cNvSpPr>
              <a:spLocks/>
            </p:cNvSpPr>
            <p:nvPr/>
          </p:nvSpPr>
          <p:spPr bwMode="auto">
            <a:xfrm>
              <a:off x="1196" y="3793"/>
              <a:ext cx="365" cy="291"/>
            </a:xfrm>
            <a:custGeom>
              <a:avLst/>
              <a:gdLst>
                <a:gd name="T0" fmla="*/ 24 w 365"/>
                <a:gd name="T1" fmla="*/ 24 h 287"/>
                <a:gd name="T2" fmla="*/ 0 w 365"/>
                <a:gd name="T3" fmla="*/ 61 h 287"/>
                <a:gd name="T4" fmla="*/ 66 w 365"/>
                <a:gd name="T5" fmla="*/ 110 h 287"/>
                <a:gd name="T6" fmla="*/ 143 w 365"/>
                <a:gd name="T7" fmla="*/ 183 h 287"/>
                <a:gd name="T8" fmla="*/ 191 w 365"/>
                <a:gd name="T9" fmla="*/ 170 h 287"/>
                <a:gd name="T10" fmla="*/ 341 w 365"/>
                <a:gd name="T11" fmla="*/ 291 h 287"/>
                <a:gd name="T12" fmla="*/ 305 w 365"/>
                <a:gd name="T13" fmla="*/ 176 h 287"/>
                <a:gd name="T14" fmla="*/ 365 w 365"/>
                <a:gd name="T15" fmla="*/ 134 h 287"/>
                <a:gd name="T16" fmla="*/ 359 w 365"/>
                <a:gd name="T17" fmla="*/ 128 h 287"/>
                <a:gd name="T18" fmla="*/ 335 w 365"/>
                <a:gd name="T19" fmla="*/ 116 h 287"/>
                <a:gd name="T20" fmla="*/ 299 w 365"/>
                <a:gd name="T21" fmla="*/ 91 h 287"/>
                <a:gd name="T22" fmla="*/ 257 w 365"/>
                <a:gd name="T23" fmla="*/ 73 h 287"/>
                <a:gd name="T24" fmla="*/ 215 w 365"/>
                <a:gd name="T25" fmla="*/ 55 h 287"/>
                <a:gd name="T26" fmla="*/ 173 w 365"/>
                <a:gd name="T27" fmla="*/ 37 h 287"/>
                <a:gd name="T28" fmla="*/ 143 w 365"/>
                <a:gd name="T29" fmla="*/ 24 h 287"/>
                <a:gd name="T30" fmla="*/ 131 w 365"/>
                <a:gd name="T31" fmla="*/ 18 h 287"/>
                <a:gd name="T32" fmla="*/ 107 w 365"/>
                <a:gd name="T33" fmla="*/ 18 h 287"/>
                <a:gd name="T34" fmla="*/ 95 w 365"/>
                <a:gd name="T35" fmla="*/ 18 h 287"/>
                <a:gd name="T36" fmla="*/ 72 w 365"/>
                <a:gd name="T37" fmla="*/ 12 h 287"/>
                <a:gd name="T38" fmla="*/ 66 w 365"/>
                <a:gd name="T39" fmla="*/ 12 h 287"/>
                <a:gd name="T40" fmla="*/ 54 w 365"/>
                <a:gd name="T41" fmla="*/ 6 h 287"/>
                <a:gd name="T42" fmla="*/ 42 w 365"/>
                <a:gd name="T43" fmla="*/ 0 h 287"/>
                <a:gd name="T44" fmla="*/ 30 w 365"/>
                <a:gd name="T45" fmla="*/ 0 h 287"/>
                <a:gd name="T46" fmla="*/ 24 w 365"/>
                <a:gd name="T47" fmla="*/ 24 h 287"/>
                <a:gd name="T48" fmla="*/ 24 w 365"/>
                <a:gd name="T49" fmla="*/ 24 h 287"/>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365"/>
                <a:gd name="T76" fmla="*/ 0 h 287"/>
                <a:gd name="T77" fmla="*/ 365 w 365"/>
                <a:gd name="T78" fmla="*/ 287 h 287"/>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365" h="287">
                  <a:moveTo>
                    <a:pt x="24" y="24"/>
                  </a:moveTo>
                  <a:lnTo>
                    <a:pt x="0" y="60"/>
                  </a:lnTo>
                  <a:lnTo>
                    <a:pt x="66" y="108"/>
                  </a:lnTo>
                  <a:lnTo>
                    <a:pt x="143" y="180"/>
                  </a:lnTo>
                  <a:lnTo>
                    <a:pt x="191" y="168"/>
                  </a:lnTo>
                  <a:lnTo>
                    <a:pt x="341" y="287"/>
                  </a:lnTo>
                  <a:lnTo>
                    <a:pt x="305" y="174"/>
                  </a:lnTo>
                  <a:lnTo>
                    <a:pt x="365" y="132"/>
                  </a:lnTo>
                  <a:lnTo>
                    <a:pt x="359" y="126"/>
                  </a:lnTo>
                  <a:lnTo>
                    <a:pt x="335" y="114"/>
                  </a:lnTo>
                  <a:lnTo>
                    <a:pt x="299" y="90"/>
                  </a:lnTo>
                  <a:lnTo>
                    <a:pt x="257" y="72"/>
                  </a:lnTo>
                  <a:lnTo>
                    <a:pt x="215" y="54"/>
                  </a:lnTo>
                  <a:lnTo>
                    <a:pt x="173" y="36"/>
                  </a:lnTo>
                  <a:lnTo>
                    <a:pt x="143" y="24"/>
                  </a:lnTo>
                  <a:lnTo>
                    <a:pt x="131" y="18"/>
                  </a:lnTo>
                  <a:lnTo>
                    <a:pt x="107" y="18"/>
                  </a:lnTo>
                  <a:lnTo>
                    <a:pt x="95" y="18"/>
                  </a:lnTo>
                  <a:lnTo>
                    <a:pt x="72" y="12"/>
                  </a:lnTo>
                  <a:lnTo>
                    <a:pt x="66" y="12"/>
                  </a:lnTo>
                  <a:lnTo>
                    <a:pt x="54" y="6"/>
                  </a:lnTo>
                  <a:lnTo>
                    <a:pt x="42" y="0"/>
                  </a:lnTo>
                  <a:lnTo>
                    <a:pt x="30" y="0"/>
                  </a:lnTo>
                  <a:lnTo>
                    <a:pt x="24" y="24"/>
                  </a:lnTo>
                  <a:close/>
                </a:path>
              </a:pathLst>
            </a:custGeom>
            <a:solidFill>
              <a:schemeClr val="bg2"/>
            </a:solidFill>
            <a:ln w="9525">
              <a:noFill/>
              <a:round/>
              <a:headEnd/>
              <a:tailEnd/>
            </a:ln>
          </p:spPr>
          <p:txBody>
            <a:bodyPr/>
            <a:lstStyle/>
            <a:p>
              <a:endParaRPr lang="fa-IR"/>
            </a:p>
          </p:txBody>
        </p:sp>
        <p:sp>
          <p:nvSpPr>
            <p:cNvPr id="4103" name="Freeform 14"/>
            <p:cNvSpPr>
              <a:spLocks/>
            </p:cNvSpPr>
            <p:nvPr/>
          </p:nvSpPr>
          <p:spPr bwMode="auto">
            <a:xfrm>
              <a:off x="1943" y="3829"/>
              <a:ext cx="2033" cy="499"/>
            </a:xfrm>
            <a:custGeom>
              <a:avLst/>
              <a:gdLst>
                <a:gd name="T0" fmla="*/ 186 w 2033"/>
                <a:gd name="T1" fmla="*/ 18 h 499"/>
                <a:gd name="T2" fmla="*/ 138 w 2033"/>
                <a:gd name="T3" fmla="*/ 6 h 499"/>
                <a:gd name="T4" fmla="*/ 96 w 2033"/>
                <a:gd name="T5" fmla="*/ 0 h 499"/>
                <a:gd name="T6" fmla="*/ 36 w 2033"/>
                <a:gd name="T7" fmla="*/ 0 h 499"/>
                <a:gd name="T8" fmla="*/ 12 w 2033"/>
                <a:gd name="T9" fmla="*/ 25 h 499"/>
                <a:gd name="T10" fmla="*/ 0 w 2033"/>
                <a:gd name="T11" fmla="*/ 128 h 499"/>
                <a:gd name="T12" fmla="*/ 60 w 2033"/>
                <a:gd name="T13" fmla="*/ 104 h 499"/>
                <a:gd name="T14" fmla="*/ 90 w 2033"/>
                <a:gd name="T15" fmla="*/ 134 h 499"/>
                <a:gd name="T16" fmla="*/ 150 w 2033"/>
                <a:gd name="T17" fmla="*/ 153 h 499"/>
                <a:gd name="T18" fmla="*/ 209 w 2033"/>
                <a:gd name="T19" fmla="*/ 273 h 499"/>
                <a:gd name="T20" fmla="*/ 401 w 2033"/>
                <a:gd name="T21" fmla="*/ 359 h 499"/>
                <a:gd name="T22" fmla="*/ 777 w 2033"/>
                <a:gd name="T23" fmla="*/ 359 h 499"/>
                <a:gd name="T24" fmla="*/ 2033 w 2033"/>
                <a:gd name="T25" fmla="*/ 499 h 499"/>
                <a:gd name="T26" fmla="*/ 2033 w 2033"/>
                <a:gd name="T27" fmla="*/ 499 h 499"/>
                <a:gd name="T28" fmla="*/ 1991 w 2033"/>
                <a:gd name="T29" fmla="*/ 493 h 499"/>
                <a:gd name="T30" fmla="*/ 676 w 2033"/>
                <a:gd name="T31" fmla="*/ 243 h 499"/>
                <a:gd name="T32" fmla="*/ 514 w 2033"/>
                <a:gd name="T33" fmla="*/ 159 h 499"/>
                <a:gd name="T34" fmla="*/ 425 w 2033"/>
                <a:gd name="T35" fmla="*/ 110 h 499"/>
                <a:gd name="T36" fmla="*/ 365 w 2033"/>
                <a:gd name="T37" fmla="*/ 92 h 499"/>
                <a:gd name="T38" fmla="*/ 281 w 2033"/>
                <a:gd name="T39" fmla="*/ 61 h 499"/>
                <a:gd name="T40" fmla="*/ 186 w 2033"/>
                <a:gd name="T41" fmla="*/ 18 h 499"/>
                <a:gd name="T42" fmla="*/ 186 w 2033"/>
                <a:gd name="T43" fmla="*/ 18 h 499"/>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033"/>
                <a:gd name="T67" fmla="*/ 0 h 499"/>
                <a:gd name="T68" fmla="*/ 2033 w 2033"/>
                <a:gd name="T69" fmla="*/ 499 h 499"/>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033" h="499">
                  <a:moveTo>
                    <a:pt x="186" y="18"/>
                  </a:moveTo>
                  <a:lnTo>
                    <a:pt x="138" y="6"/>
                  </a:lnTo>
                  <a:lnTo>
                    <a:pt x="96" y="0"/>
                  </a:lnTo>
                  <a:lnTo>
                    <a:pt x="36" y="0"/>
                  </a:lnTo>
                  <a:lnTo>
                    <a:pt x="12" y="25"/>
                  </a:lnTo>
                  <a:lnTo>
                    <a:pt x="0" y="128"/>
                  </a:lnTo>
                  <a:lnTo>
                    <a:pt x="60" y="104"/>
                  </a:lnTo>
                  <a:lnTo>
                    <a:pt x="90" y="134"/>
                  </a:lnTo>
                  <a:lnTo>
                    <a:pt x="150" y="153"/>
                  </a:lnTo>
                  <a:lnTo>
                    <a:pt x="209" y="273"/>
                  </a:lnTo>
                  <a:lnTo>
                    <a:pt x="401" y="359"/>
                  </a:lnTo>
                  <a:lnTo>
                    <a:pt x="777" y="359"/>
                  </a:lnTo>
                  <a:lnTo>
                    <a:pt x="2033" y="499"/>
                  </a:lnTo>
                  <a:lnTo>
                    <a:pt x="1991" y="493"/>
                  </a:lnTo>
                  <a:lnTo>
                    <a:pt x="676" y="243"/>
                  </a:lnTo>
                  <a:lnTo>
                    <a:pt x="514" y="159"/>
                  </a:lnTo>
                  <a:lnTo>
                    <a:pt x="425" y="110"/>
                  </a:lnTo>
                  <a:lnTo>
                    <a:pt x="365" y="92"/>
                  </a:lnTo>
                  <a:lnTo>
                    <a:pt x="281" y="61"/>
                  </a:lnTo>
                  <a:lnTo>
                    <a:pt x="186" y="18"/>
                  </a:lnTo>
                  <a:close/>
                </a:path>
              </a:pathLst>
            </a:custGeom>
            <a:solidFill>
              <a:schemeClr val="bg2"/>
            </a:solidFill>
            <a:ln w="9525">
              <a:noFill/>
              <a:round/>
              <a:headEnd/>
              <a:tailEnd/>
            </a:ln>
          </p:spPr>
          <p:txBody>
            <a:bodyPr/>
            <a:lstStyle/>
            <a:p>
              <a:endParaRPr lang="fa-IR"/>
            </a:p>
          </p:txBody>
        </p:sp>
        <p:sp>
          <p:nvSpPr>
            <p:cNvPr id="4104" name="Freeform 15"/>
            <p:cNvSpPr>
              <a:spLocks/>
            </p:cNvSpPr>
            <p:nvPr/>
          </p:nvSpPr>
          <p:spPr bwMode="auto">
            <a:xfrm>
              <a:off x="1830" y="3823"/>
              <a:ext cx="71" cy="61"/>
            </a:xfrm>
            <a:custGeom>
              <a:avLst/>
              <a:gdLst>
                <a:gd name="T0" fmla="*/ 0 w 71"/>
                <a:gd name="T1" fmla="*/ 18 h 60"/>
                <a:gd name="T2" fmla="*/ 6 w 71"/>
                <a:gd name="T3" fmla="*/ 18 h 60"/>
                <a:gd name="T4" fmla="*/ 12 w 71"/>
                <a:gd name="T5" fmla="*/ 12 h 60"/>
                <a:gd name="T6" fmla="*/ 6 w 71"/>
                <a:gd name="T7" fmla="*/ 6 h 60"/>
                <a:gd name="T8" fmla="*/ 0 w 71"/>
                <a:gd name="T9" fmla="*/ 0 h 60"/>
                <a:gd name="T10" fmla="*/ 29 w 71"/>
                <a:gd name="T11" fmla="*/ 18 h 60"/>
                <a:gd name="T12" fmla="*/ 53 w 71"/>
                <a:gd name="T13" fmla="*/ 18 h 60"/>
                <a:gd name="T14" fmla="*/ 59 w 71"/>
                <a:gd name="T15" fmla="*/ 31 h 60"/>
                <a:gd name="T16" fmla="*/ 65 w 71"/>
                <a:gd name="T17" fmla="*/ 43 h 60"/>
                <a:gd name="T18" fmla="*/ 71 w 71"/>
                <a:gd name="T19" fmla="*/ 55 h 60"/>
                <a:gd name="T20" fmla="*/ 71 w 71"/>
                <a:gd name="T21" fmla="*/ 61 h 60"/>
                <a:gd name="T22" fmla="*/ 59 w 71"/>
                <a:gd name="T23" fmla="*/ 55 h 60"/>
                <a:gd name="T24" fmla="*/ 47 w 71"/>
                <a:gd name="T25" fmla="*/ 43 h 60"/>
                <a:gd name="T26" fmla="*/ 23 w 71"/>
                <a:gd name="T27" fmla="*/ 31 h 60"/>
                <a:gd name="T28" fmla="*/ 23 w 71"/>
                <a:gd name="T29" fmla="*/ 37 h 60"/>
                <a:gd name="T30" fmla="*/ 18 w 71"/>
                <a:gd name="T31" fmla="*/ 43 h 60"/>
                <a:gd name="T32" fmla="*/ 12 w 71"/>
                <a:gd name="T33" fmla="*/ 49 h 60"/>
                <a:gd name="T34" fmla="*/ 6 w 71"/>
                <a:gd name="T35" fmla="*/ 49 h 60"/>
                <a:gd name="T36" fmla="*/ 6 w 71"/>
                <a:gd name="T37" fmla="*/ 49 h 60"/>
                <a:gd name="T38" fmla="*/ 6 w 71"/>
                <a:gd name="T39" fmla="*/ 37 h 60"/>
                <a:gd name="T40" fmla="*/ 0 w 71"/>
                <a:gd name="T41" fmla="*/ 18 h 60"/>
                <a:gd name="T42" fmla="*/ 0 w 71"/>
                <a:gd name="T43" fmla="*/ 18 h 60"/>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71"/>
                <a:gd name="T67" fmla="*/ 0 h 60"/>
                <a:gd name="T68" fmla="*/ 71 w 71"/>
                <a:gd name="T69" fmla="*/ 60 h 60"/>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71" h="60">
                  <a:moveTo>
                    <a:pt x="0" y="18"/>
                  </a:moveTo>
                  <a:lnTo>
                    <a:pt x="6" y="18"/>
                  </a:lnTo>
                  <a:lnTo>
                    <a:pt x="12" y="12"/>
                  </a:lnTo>
                  <a:lnTo>
                    <a:pt x="6" y="6"/>
                  </a:lnTo>
                  <a:lnTo>
                    <a:pt x="0" y="0"/>
                  </a:lnTo>
                  <a:lnTo>
                    <a:pt x="29" y="18"/>
                  </a:lnTo>
                  <a:lnTo>
                    <a:pt x="53" y="18"/>
                  </a:lnTo>
                  <a:lnTo>
                    <a:pt x="59" y="30"/>
                  </a:lnTo>
                  <a:lnTo>
                    <a:pt x="65" y="42"/>
                  </a:lnTo>
                  <a:lnTo>
                    <a:pt x="71" y="54"/>
                  </a:lnTo>
                  <a:lnTo>
                    <a:pt x="71" y="60"/>
                  </a:lnTo>
                  <a:lnTo>
                    <a:pt x="59" y="54"/>
                  </a:lnTo>
                  <a:lnTo>
                    <a:pt x="47" y="42"/>
                  </a:lnTo>
                  <a:lnTo>
                    <a:pt x="23" y="30"/>
                  </a:lnTo>
                  <a:lnTo>
                    <a:pt x="23" y="36"/>
                  </a:lnTo>
                  <a:lnTo>
                    <a:pt x="18" y="42"/>
                  </a:lnTo>
                  <a:lnTo>
                    <a:pt x="12" y="48"/>
                  </a:lnTo>
                  <a:lnTo>
                    <a:pt x="6" y="48"/>
                  </a:lnTo>
                  <a:lnTo>
                    <a:pt x="6" y="36"/>
                  </a:lnTo>
                  <a:lnTo>
                    <a:pt x="0" y="18"/>
                  </a:lnTo>
                  <a:close/>
                </a:path>
              </a:pathLst>
            </a:custGeom>
            <a:solidFill>
              <a:schemeClr val="bg2"/>
            </a:solidFill>
            <a:ln w="9525">
              <a:noFill/>
              <a:round/>
              <a:headEnd/>
              <a:tailEnd/>
            </a:ln>
          </p:spPr>
          <p:txBody>
            <a:bodyPr/>
            <a:lstStyle/>
            <a:p>
              <a:endParaRPr lang="fa-IR"/>
            </a:p>
          </p:txBody>
        </p:sp>
        <p:sp>
          <p:nvSpPr>
            <p:cNvPr id="4105" name="Freeform 16"/>
            <p:cNvSpPr>
              <a:spLocks/>
            </p:cNvSpPr>
            <p:nvPr/>
          </p:nvSpPr>
          <p:spPr bwMode="auto">
            <a:xfrm>
              <a:off x="855" y="3842"/>
              <a:ext cx="161" cy="164"/>
            </a:xfrm>
            <a:custGeom>
              <a:avLst/>
              <a:gdLst>
                <a:gd name="T0" fmla="*/ 30 w 161"/>
                <a:gd name="T1" fmla="*/ 0 h 162"/>
                <a:gd name="T2" fmla="*/ 48 w 161"/>
                <a:gd name="T3" fmla="*/ 6 h 162"/>
                <a:gd name="T4" fmla="*/ 72 w 161"/>
                <a:gd name="T5" fmla="*/ 6 h 162"/>
                <a:gd name="T6" fmla="*/ 114 w 161"/>
                <a:gd name="T7" fmla="*/ 12 h 162"/>
                <a:gd name="T8" fmla="*/ 96 w 161"/>
                <a:gd name="T9" fmla="*/ 55 h 162"/>
                <a:gd name="T10" fmla="*/ 96 w 161"/>
                <a:gd name="T11" fmla="*/ 61 h 162"/>
                <a:gd name="T12" fmla="*/ 102 w 161"/>
                <a:gd name="T13" fmla="*/ 73 h 162"/>
                <a:gd name="T14" fmla="*/ 108 w 161"/>
                <a:gd name="T15" fmla="*/ 85 h 162"/>
                <a:gd name="T16" fmla="*/ 120 w 161"/>
                <a:gd name="T17" fmla="*/ 97 h 162"/>
                <a:gd name="T18" fmla="*/ 143 w 161"/>
                <a:gd name="T19" fmla="*/ 115 h 162"/>
                <a:gd name="T20" fmla="*/ 155 w 161"/>
                <a:gd name="T21" fmla="*/ 140 h 162"/>
                <a:gd name="T22" fmla="*/ 161 w 161"/>
                <a:gd name="T23" fmla="*/ 158 h 162"/>
                <a:gd name="T24" fmla="*/ 161 w 161"/>
                <a:gd name="T25" fmla="*/ 164 h 162"/>
                <a:gd name="T26" fmla="*/ 96 w 161"/>
                <a:gd name="T27" fmla="*/ 103 h 162"/>
                <a:gd name="T28" fmla="*/ 30 w 161"/>
                <a:gd name="T29" fmla="*/ 55 h 162"/>
                <a:gd name="T30" fmla="*/ 0 w 161"/>
                <a:gd name="T31" fmla="*/ 0 h 162"/>
                <a:gd name="T32" fmla="*/ 30 w 161"/>
                <a:gd name="T33" fmla="*/ 0 h 162"/>
                <a:gd name="T34" fmla="*/ 30 w 161"/>
                <a:gd name="T35" fmla="*/ 0 h 16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61"/>
                <a:gd name="T55" fmla="*/ 0 h 162"/>
                <a:gd name="T56" fmla="*/ 161 w 161"/>
                <a:gd name="T57" fmla="*/ 162 h 162"/>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61" h="162">
                  <a:moveTo>
                    <a:pt x="30" y="0"/>
                  </a:moveTo>
                  <a:lnTo>
                    <a:pt x="48" y="6"/>
                  </a:lnTo>
                  <a:lnTo>
                    <a:pt x="72" y="6"/>
                  </a:lnTo>
                  <a:lnTo>
                    <a:pt x="114" y="12"/>
                  </a:lnTo>
                  <a:lnTo>
                    <a:pt x="96" y="54"/>
                  </a:lnTo>
                  <a:lnTo>
                    <a:pt x="96" y="60"/>
                  </a:lnTo>
                  <a:lnTo>
                    <a:pt x="102" y="72"/>
                  </a:lnTo>
                  <a:lnTo>
                    <a:pt x="108" y="84"/>
                  </a:lnTo>
                  <a:lnTo>
                    <a:pt x="120" y="96"/>
                  </a:lnTo>
                  <a:lnTo>
                    <a:pt x="143" y="114"/>
                  </a:lnTo>
                  <a:lnTo>
                    <a:pt x="155" y="138"/>
                  </a:lnTo>
                  <a:lnTo>
                    <a:pt x="161" y="156"/>
                  </a:lnTo>
                  <a:lnTo>
                    <a:pt x="161" y="162"/>
                  </a:lnTo>
                  <a:lnTo>
                    <a:pt x="96" y="102"/>
                  </a:lnTo>
                  <a:lnTo>
                    <a:pt x="30" y="54"/>
                  </a:lnTo>
                  <a:lnTo>
                    <a:pt x="0" y="0"/>
                  </a:lnTo>
                  <a:lnTo>
                    <a:pt x="30" y="0"/>
                  </a:lnTo>
                  <a:close/>
                </a:path>
              </a:pathLst>
            </a:custGeom>
            <a:solidFill>
              <a:schemeClr val="bg2"/>
            </a:solidFill>
            <a:ln w="9525">
              <a:noFill/>
              <a:round/>
              <a:headEnd/>
              <a:tailEnd/>
            </a:ln>
          </p:spPr>
          <p:txBody>
            <a:bodyPr/>
            <a:lstStyle/>
            <a:p>
              <a:endParaRPr lang="fa-IR"/>
            </a:p>
          </p:txBody>
        </p:sp>
        <p:sp>
          <p:nvSpPr>
            <p:cNvPr id="4106" name="Freeform 17"/>
            <p:cNvSpPr>
              <a:spLocks/>
            </p:cNvSpPr>
            <p:nvPr/>
          </p:nvSpPr>
          <p:spPr bwMode="auto">
            <a:xfrm>
              <a:off x="706" y="3854"/>
              <a:ext cx="59" cy="61"/>
            </a:xfrm>
            <a:custGeom>
              <a:avLst/>
              <a:gdLst>
                <a:gd name="T0" fmla="*/ 59 w 59"/>
                <a:gd name="T1" fmla="*/ 6 h 60"/>
                <a:gd name="T2" fmla="*/ 41 w 59"/>
                <a:gd name="T3" fmla="*/ 31 h 60"/>
                <a:gd name="T4" fmla="*/ 41 w 59"/>
                <a:gd name="T5" fmla="*/ 37 h 60"/>
                <a:gd name="T6" fmla="*/ 47 w 59"/>
                <a:gd name="T7" fmla="*/ 43 h 60"/>
                <a:gd name="T8" fmla="*/ 53 w 59"/>
                <a:gd name="T9" fmla="*/ 55 h 60"/>
                <a:gd name="T10" fmla="*/ 53 w 59"/>
                <a:gd name="T11" fmla="*/ 61 h 60"/>
                <a:gd name="T12" fmla="*/ 47 w 59"/>
                <a:gd name="T13" fmla="*/ 55 h 60"/>
                <a:gd name="T14" fmla="*/ 35 w 59"/>
                <a:gd name="T15" fmla="*/ 49 h 60"/>
                <a:gd name="T16" fmla="*/ 23 w 59"/>
                <a:gd name="T17" fmla="*/ 37 h 60"/>
                <a:gd name="T18" fmla="*/ 17 w 59"/>
                <a:gd name="T19" fmla="*/ 31 h 60"/>
                <a:gd name="T20" fmla="*/ 0 w 59"/>
                <a:gd name="T21" fmla="*/ 0 h 60"/>
                <a:gd name="T22" fmla="*/ 59 w 59"/>
                <a:gd name="T23" fmla="*/ 6 h 60"/>
                <a:gd name="T24" fmla="*/ 59 w 59"/>
                <a:gd name="T25" fmla="*/ 6 h 6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59"/>
                <a:gd name="T40" fmla="*/ 0 h 60"/>
                <a:gd name="T41" fmla="*/ 59 w 59"/>
                <a:gd name="T42" fmla="*/ 60 h 6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59" h="60">
                  <a:moveTo>
                    <a:pt x="59" y="6"/>
                  </a:moveTo>
                  <a:lnTo>
                    <a:pt x="41" y="30"/>
                  </a:lnTo>
                  <a:lnTo>
                    <a:pt x="41" y="36"/>
                  </a:lnTo>
                  <a:lnTo>
                    <a:pt x="47" y="42"/>
                  </a:lnTo>
                  <a:lnTo>
                    <a:pt x="53" y="54"/>
                  </a:lnTo>
                  <a:lnTo>
                    <a:pt x="53" y="60"/>
                  </a:lnTo>
                  <a:lnTo>
                    <a:pt x="47" y="54"/>
                  </a:lnTo>
                  <a:lnTo>
                    <a:pt x="35" y="48"/>
                  </a:lnTo>
                  <a:lnTo>
                    <a:pt x="23" y="36"/>
                  </a:lnTo>
                  <a:lnTo>
                    <a:pt x="17" y="30"/>
                  </a:lnTo>
                  <a:lnTo>
                    <a:pt x="0" y="0"/>
                  </a:lnTo>
                  <a:lnTo>
                    <a:pt x="59" y="6"/>
                  </a:lnTo>
                  <a:close/>
                </a:path>
              </a:pathLst>
            </a:custGeom>
            <a:solidFill>
              <a:schemeClr val="bg2"/>
            </a:solidFill>
            <a:ln w="9525">
              <a:noFill/>
              <a:round/>
              <a:headEnd/>
              <a:tailEnd/>
            </a:ln>
          </p:spPr>
          <p:txBody>
            <a:bodyPr/>
            <a:lstStyle/>
            <a:p>
              <a:endParaRPr lang="fa-IR"/>
            </a:p>
          </p:txBody>
        </p:sp>
        <p:sp>
          <p:nvSpPr>
            <p:cNvPr id="4107" name="Freeform 18"/>
            <p:cNvSpPr>
              <a:spLocks/>
            </p:cNvSpPr>
            <p:nvPr/>
          </p:nvSpPr>
          <p:spPr bwMode="auto">
            <a:xfrm>
              <a:off x="395" y="3811"/>
              <a:ext cx="245" cy="207"/>
            </a:xfrm>
            <a:custGeom>
              <a:avLst/>
              <a:gdLst>
                <a:gd name="T0" fmla="*/ 233 w 245"/>
                <a:gd name="T1" fmla="*/ 37 h 204"/>
                <a:gd name="T2" fmla="*/ 245 w 245"/>
                <a:gd name="T3" fmla="*/ 43 h 204"/>
                <a:gd name="T4" fmla="*/ 209 w 245"/>
                <a:gd name="T5" fmla="*/ 85 h 204"/>
                <a:gd name="T6" fmla="*/ 143 w 245"/>
                <a:gd name="T7" fmla="*/ 134 h 204"/>
                <a:gd name="T8" fmla="*/ 167 w 245"/>
                <a:gd name="T9" fmla="*/ 158 h 204"/>
                <a:gd name="T10" fmla="*/ 179 w 245"/>
                <a:gd name="T11" fmla="*/ 207 h 204"/>
                <a:gd name="T12" fmla="*/ 77 w 245"/>
                <a:gd name="T13" fmla="*/ 134 h 204"/>
                <a:gd name="T14" fmla="*/ 47 w 245"/>
                <a:gd name="T15" fmla="*/ 85 h 204"/>
                <a:gd name="T16" fmla="*/ 89 w 245"/>
                <a:gd name="T17" fmla="*/ 67 h 204"/>
                <a:gd name="T18" fmla="*/ 59 w 245"/>
                <a:gd name="T19" fmla="*/ 37 h 204"/>
                <a:gd name="T20" fmla="*/ 0 w 245"/>
                <a:gd name="T21" fmla="*/ 12 h 204"/>
                <a:gd name="T22" fmla="*/ 0 w 245"/>
                <a:gd name="T23" fmla="*/ 0 h 204"/>
                <a:gd name="T24" fmla="*/ 6 w 245"/>
                <a:gd name="T25" fmla="*/ 0 h 204"/>
                <a:gd name="T26" fmla="*/ 12 w 245"/>
                <a:gd name="T27" fmla="*/ 0 h 204"/>
                <a:gd name="T28" fmla="*/ 47 w 245"/>
                <a:gd name="T29" fmla="*/ 6 h 204"/>
                <a:gd name="T30" fmla="*/ 77 w 245"/>
                <a:gd name="T31" fmla="*/ 6 h 204"/>
                <a:gd name="T32" fmla="*/ 83 w 245"/>
                <a:gd name="T33" fmla="*/ 6 h 204"/>
                <a:gd name="T34" fmla="*/ 89 w 245"/>
                <a:gd name="T35" fmla="*/ 6 h 204"/>
                <a:gd name="T36" fmla="*/ 101 w 245"/>
                <a:gd name="T37" fmla="*/ 12 h 204"/>
                <a:gd name="T38" fmla="*/ 125 w 245"/>
                <a:gd name="T39" fmla="*/ 12 h 204"/>
                <a:gd name="T40" fmla="*/ 143 w 245"/>
                <a:gd name="T41" fmla="*/ 18 h 204"/>
                <a:gd name="T42" fmla="*/ 149 w 245"/>
                <a:gd name="T43" fmla="*/ 18 h 204"/>
                <a:gd name="T44" fmla="*/ 149 w 245"/>
                <a:gd name="T45" fmla="*/ 18 h 204"/>
                <a:gd name="T46" fmla="*/ 203 w 245"/>
                <a:gd name="T47" fmla="*/ 24 h 204"/>
                <a:gd name="T48" fmla="*/ 233 w 245"/>
                <a:gd name="T49" fmla="*/ 37 h 204"/>
                <a:gd name="T50" fmla="*/ 233 w 245"/>
                <a:gd name="T51" fmla="*/ 37 h 204"/>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245"/>
                <a:gd name="T79" fmla="*/ 0 h 204"/>
                <a:gd name="T80" fmla="*/ 245 w 245"/>
                <a:gd name="T81" fmla="*/ 204 h 204"/>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245" h="204">
                  <a:moveTo>
                    <a:pt x="233" y="36"/>
                  </a:moveTo>
                  <a:lnTo>
                    <a:pt x="245" y="42"/>
                  </a:lnTo>
                  <a:lnTo>
                    <a:pt x="209" y="84"/>
                  </a:lnTo>
                  <a:lnTo>
                    <a:pt x="143" y="132"/>
                  </a:lnTo>
                  <a:lnTo>
                    <a:pt x="167" y="156"/>
                  </a:lnTo>
                  <a:lnTo>
                    <a:pt x="179" y="204"/>
                  </a:lnTo>
                  <a:lnTo>
                    <a:pt x="77" y="132"/>
                  </a:lnTo>
                  <a:lnTo>
                    <a:pt x="47" y="84"/>
                  </a:lnTo>
                  <a:lnTo>
                    <a:pt x="89" y="66"/>
                  </a:lnTo>
                  <a:lnTo>
                    <a:pt x="59" y="36"/>
                  </a:lnTo>
                  <a:lnTo>
                    <a:pt x="0" y="12"/>
                  </a:lnTo>
                  <a:lnTo>
                    <a:pt x="0" y="0"/>
                  </a:lnTo>
                  <a:lnTo>
                    <a:pt x="6" y="0"/>
                  </a:lnTo>
                  <a:lnTo>
                    <a:pt x="12" y="0"/>
                  </a:lnTo>
                  <a:lnTo>
                    <a:pt x="47" y="6"/>
                  </a:lnTo>
                  <a:lnTo>
                    <a:pt x="77" y="6"/>
                  </a:lnTo>
                  <a:lnTo>
                    <a:pt x="83" y="6"/>
                  </a:lnTo>
                  <a:lnTo>
                    <a:pt x="89" y="6"/>
                  </a:lnTo>
                  <a:lnTo>
                    <a:pt x="101" y="12"/>
                  </a:lnTo>
                  <a:lnTo>
                    <a:pt x="125" y="12"/>
                  </a:lnTo>
                  <a:lnTo>
                    <a:pt x="143" y="18"/>
                  </a:lnTo>
                  <a:lnTo>
                    <a:pt x="149" y="18"/>
                  </a:lnTo>
                  <a:lnTo>
                    <a:pt x="203" y="24"/>
                  </a:lnTo>
                  <a:lnTo>
                    <a:pt x="233" y="36"/>
                  </a:lnTo>
                  <a:close/>
                </a:path>
              </a:pathLst>
            </a:custGeom>
            <a:solidFill>
              <a:schemeClr val="bg2"/>
            </a:solidFill>
            <a:ln w="9525">
              <a:noFill/>
              <a:round/>
              <a:headEnd/>
              <a:tailEnd/>
            </a:ln>
          </p:spPr>
          <p:txBody>
            <a:bodyPr/>
            <a:lstStyle/>
            <a:p>
              <a:endParaRPr lang="fa-IR"/>
            </a:p>
          </p:txBody>
        </p:sp>
      </p:grpSp>
    </p:spTree>
  </p:cSld>
  <p:clrMapOvr>
    <a:masterClrMapping/>
  </p:clrMapOvr>
  <p:transition advTm="20000">
    <p:dissolv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0"/>
          <p:cNvPicPr>
            <a:picLocks noChangeAspect="1" noChangeArrowheads="1"/>
          </p:cNvPicPr>
          <p:nvPr/>
        </p:nvPicPr>
        <p:blipFill>
          <a:blip r:embed="rId2" cstate="print"/>
          <a:srcRect/>
          <a:stretch>
            <a:fillRect/>
          </a:stretch>
        </p:blipFill>
        <p:spPr bwMode="auto">
          <a:xfrm>
            <a:off x="990600" y="4191000"/>
            <a:ext cx="2293938" cy="2293938"/>
          </a:xfrm>
          <a:prstGeom prst="rect">
            <a:avLst/>
          </a:prstGeom>
          <a:noFill/>
          <a:ln w="12700" cap="sq">
            <a:noFill/>
            <a:miter lim="800000"/>
            <a:headEnd type="none" w="sm" len="sm"/>
            <a:tailEnd type="none" w="sm" len="sm"/>
          </a:ln>
        </p:spPr>
      </p:pic>
      <p:sp>
        <p:nvSpPr>
          <p:cNvPr id="5123" name="Text Box 2"/>
          <p:cNvSpPr txBox="1">
            <a:spLocks noChangeArrowheads="1"/>
          </p:cNvSpPr>
          <p:nvPr/>
        </p:nvSpPr>
        <p:spPr bwMode="auto">
          <a:xfrm>
            <a:off x="3581400" y="609600"/>
            <a:ext cx="5105400" cy="3016250"/>
          </a:xfrm>
          <a:prstGeom prst="rect">
            <a:avLst/>
          </a:prstGeom>
          <a:noFill/>
          <a:ln w="12700" cap="sq">
            <a:noFill/>
            <a:miter lim="800000"/>
            <a:headEnd type="none" w="sm" len="sm"/>
            <a:tailEnd type="none" w="sm" len="sm"/>
          </a:ln>
        </p:spPr>
        <p:txBody>
          <a:bodyPr>
            <a:spAutoFit/>
          </a:bodyPr>
          <a:lstStyle/>
          <a:p>
            <a:pPr algn="ctr">
              <a:spcBef>
                <a:spcPct val="50000"/>
              </a:spcBef>
            </a:pPr>
            <a:r>
              <a:rPr lang="ar-SA" sz="3200" b="1">
                <a:latin typeface="Persian" pitchFamily="18" charset="0"/>
                <a:cs typeface="Roya" pitchFamily="2" charset="-78"/>
              </a:rPr>
              <a:t>او سفرش را زماني آغاز كرد كه هوا رفته رفته رو به تاريكي مي‌رفت ولي قهرمان ما به جاي آنكه چادر بزند و شب را زير چادر به شب برساند، به صعودش ادامه داد تا اين كه هوا كاملاٌ تاريك شد.</a:t>
            </a:r>
            <a:endParaRPr lang="en-US" sz="3200">
              <a:cs typeface="Roya" pitchFamily="2" charset="-78"/>
            </a:endParaRPr>
          </a:p>
        </p:txBody>
      </p:sp>
      <p:grpSp>
        <p:nvGrpSpPr>
          <p:cNvPr id="5124" name="Group 4"/>
          <p:cNvGrpSpPr>
            <a:grpSpLocks/>
          </p:cNvGrpSpPr>
          <p:nvPr/>
        </p:nvGrpSpPr>
        <p:grpSpPr bwMode="auto">
          <a:xfrm>
            <a:off x="0" y="6000750"/>
            <a:ext cx="7848600" cy="857250"/>
            <a:chOff x="0" y="3792"/>
            <a:chExt cx="4944" cy="540"/>
          </a:xfrm>
        </p:grpSpPr>
        <p:sp>
          <p:nvSpPr>
            <p:cNvPr id="23557" name="Freeform 5"/>
            <p:cNvSpPr>
              <a:spLocks/>
            </p:cNvSpPr>
            <p:nvPr/>
          </p:nvSpPr>
          <p:spPr bwMode="ltGray">
            <a:xfrm>
              <a:off x="1488" y="3792"/>
              <a:ext cx="3240" cy="536"/>
            </a:xfrm>
            <a:custGeom>
              <a:avLst/>
              <a:gdLst/>
              <a:ahLst/>
              <a:cxnLst>
                <a:cxn ang="0">
                  <a:pos x="3132" y="469"/>
                </a:cxn>
                <a:cxn ang="0">
                  <a:pos x="2995" y="395"/>
                </a:cxn>
                <a:cxn ang="0">
                  <a:pos x="2911" y="375"/>
                </a:cxn>
                <a:cxn ang="0">
                  <a:pos x="2678" y="228"/>
                </a:cxn>
                <a:cxn ang="0">
                  <a:pos x="2553" y="74"/>
                </a:cxn>
                <a:cxn ang="0">
                  <a:pos x="2457" y="7"/>
                </a:cxn>
                <a:cxn ang="0">
                  <a:pos x="2403" y="47"/>
                </a:cxn>
                <a:cxn ang="0">
                  <a:pos x="2289" y="74"/>
                </a:cxn>
                <a:cxn ang="0">
                  <a:pos x="2134" y="74"/>
                </a:cxn>
                <a:cxn ang="0">
                  <a:pos x="2044" y="128"/>
                </a:cxn>
                <a:cxn ang="0">
                  <a:pos x="1775" y="222"/>
                </a:cxn>
                <a:cxn ang="0">
                  <a:pos x="1602" y="181"/>
                </a:cxn>
                <a:cxn ang="0">
                  <a:pos x="1560" y="101"/>
                </a:cxn>
                <a:cxn ang="0">
                  <a:pos x="1542" y="87"/>
                </a:cxn>
                <a:cxn ang="0">
                  <a:pos x="1446" y="60"/>
                </a:cxn>
                <a:cxn ang="0">
                  <a:pos x="1375" y="74"/>
                </a:cxn>
                <a:cxn ang="0">
                  <a:pos x="1309" y="87"/>
                </a:cxn>
                <a:cxn ang="0">
                  <a:pos x="1243" y="13"/>
                </a:cxn>
                <a:cxn ang="0">
                  <a:pos x="1225" y="0"/>
                </a:cxn>
                <a:cxn ang="0">
                  <a:pos x="1189" y="0"/>
                </a:cxn>
                <a:cxn ang="0">
                  <a:pos x="1106" y="34"/>
                </a:cxn>
                <a:cxn ang="0">
                  <a:pos x="1106" y="34"/>
                </a:cxn>
                <a:cxn ang="0">
                  <a:pos x="1094" y="40"/>
                </a:cxn>
                <a:cxn ang="0">
                  <a:pos x="1070" y="54"/>
                </a:cxn>
                <a:cxn ang="0">
                  <a:pos x="1034" y="74"/>
                </a:cxn>
                <a:cxn ang="0">
                  <a:pos x="1004" y="74"/>
                </a:cxn>
                <a:cxn ang="0">
                  <a:pos x="986" y="74"/>
                </a:cxn>
                <a:cxn ang="0">
                  <a:pos x="956" y="81"/>
                </a:cxn>
                <a:cxn ang="0">
                  <a:pos x="920" y="94"/>
                </a:cxn>
                <a:cxn ang="0">
                  <a:pos x="884" y="107"/>
                </a:cxn>
                <a:cxn ang="0">
                  <a:pos x="843" y="128"/>
                </a:cxn>
                <a:cxn ang="0">
                  <a:pos x="813" y="141"/>
                </a:cxn>
                <a:cxn ang="0">
                  <a:pos x="789" y="148"/>
                </a:cxn>
                <a:cxn ang="0">
                  <a:pos x="783" y="154"/>
                </a:cxn>
                <a:cxn ang="0">
                  <a:pos x="556" y="228"/>
                </a:cxn>
                <a:cxn ang="0">
                  <a:pos x="394" y="294"/>
                </a:cxn>
                <a:cxn ang="0">
                  <a:pos x="107" y="462"/>
                </a:cxn>
                <a:cxn ang="0">
                  <a:pos x="0" y="536"/>
                </a:cxn>
                <a:cxn ang="0">
                  <a:pos x="3240" y="536"/>
                </a:cxn>
                <a:cxn ang="0">
                  <a:pos x="3132" y="469"/>
                </a:cxn>
                <a:cxn ang="0">
                  <a:pos x="3132" y="469"/>
                </a:cxn>
              </a:cxnLst>
              <a:rect l="0" t="0" r="r" b="b"/>
              <a:pathLst>
                <a:path w="3240" h="536">
                  <a:moveTo>
                    <a:pt x="3132" y="469"/>
                  </a:moveTo>
                  <a:lnTo>
                    <a:pt x="2995" y="395"/>
                  </a:lnTo>
                  <a:lnTo>
                    <a:pt x="2911" y="375"/>
                  </a:lnTo>
                  <a:lnTo>
                    <a:pt x="2678" y="228"/>
                  </a:lnTo>
                  <a:lnTo>
                    <a:pt x="2553" y="74"/>
                  </a:lnTo>
                  <a:lnTo>
                    <a:pt x="2457" y="7"/>
                  </a:lnTo>
                  <a:lnTo>
                    <a:pt x="2403" y="47"/>
                  </a:lnTo>
                  <a:lnTo>
                    <a:pt x="2289" y="74"/>
                  </a:lnTo>
                  <a:lnTo>
                    <a:pt x="2134" y="74"/>
                  </a:lnTo>
                  <a:lnTo>
                    <a:pt x="2044" y="128"/>
                  </a:lnTo>
                  <a:lnTo>
                    <a:pt x="1775" y="222"/>
                  </a:lnTo>
                  <a:lnTo>
                    <a:pt x="1602" y="181"/>
                  </a:lnTo>
                  <a:lnTo>
                    <a:pt x="1560" y="101"/>
                  </a:lnTo>
                  <a:lnTo>
                    <a:pt x="1542" y="87"/>
                  </a:lnTo>
                  <a:lnTo>
                    <a:pt x="1446" y="60"/>
                  </a:lnTo>
                  <a:lnTo>
                    <a:pt x="1375" y="74"/>
                  </a:lnTo>
                  <a:lnTo>
                    <a:pt x="1309" y="87"/>
                  </a:lnTo>
                  <a:lnTo>
                    <a:pt x="1243" y="13"/>
                  </a:lnTo>
                  <a:lnTo>
                    <a:pt x="1225" y="0"/>
                  </a:lnTo>
                  <a:lnTo>
                    <a:pt x="1189" y="0"/>
                  </a:lnTo>
                  <a:lnTo>
                    <a:pt x="1106" y="34"/>
                  </a:lnTo>
                  <a:lnTo>
                    <a:pt x="1106" y="34"/>
                  </a:lnTo>
                  <a:lnTo>
                    <a:pt x="1094" y="40"/>
                  </a:lnTo>
                  <a:lnTo>
                    <a:pt x="1070" y="54"/>
                  </a:lnTo>
                  <a:lnTo>
                    <a:pt x="1034" y="74"/>
                  </a:lnTo>
                  <a:lnTo>
                    <a:pt x="1004" y="74"/>
                  </a:lnTo>
                  <a:lnTo>
                    <a:pt x="986" y="74"/>
                  </a:lnTo>
                  <a:lnTo>
                    <a:pt x="956" y="81"/>
                  </a:lnTo>
                  <a:lnTo>
                    <a:pt x="920" y="94"/>
                  </a:lnTo>
                  <a:lnTo>
                    <a:pt x="884" y="107"/>
                  </a:lnTo>
                  <a:lnTo>
                    <a:pt x="843" y="128"/>
                  </a:lnTo>
                  <a:lnTo>
                    <a:pt x="813" y="141"/>
                  </a:lnTo>
                  <a:lnTo>
                    <a:pt x="789" y="148"/>
                  </a:lnTo>
                  <a:lnTo>
                    <a:pt x="783" y="154"/>
                  </a:lnTo>
                  <a:lnTo>
                    <a:pt x="556" y="228"/>
                  </a:lnTo>
                  <a:lnTo>
                    <a:pt x="394" y="294"/>
                  </a:lnTo>
                  <a:lnTo>
                    <a:pt x="107" y="462"/>
                  </a:lnTo>
                  <a:lnTo>
                    <a:pt x="0" y="536"/>
                  </a:lnTo>
                  <a:lnTo>
                    <a:pt x="3240" y="536"/>
                  </a:lnTo>
                  <a:lnTo>
                    <a:pt x="3132" y="469"/>
                  </a:lnTo>
                  <a:lnTo>
                    <a:pt x="3132" y="469"/>
                  </a:lnTo>
                  <a:close/>
                </a:path>
              </a:pathLst>
            </a:custGeom>
            <a:gradFill rotWithShape="0">
              <a:gsLst>
                <a:gs pos="0">
                  <a:schemeClr val="bg2">
                    <a:gamma/>
                    <a:tint val="66667"/>
                    <a:invGamma/>
                  </a:schemeClr>
                </a:gs>
                <a:gs pos="100000">
                  <a:schemeClr val="bg2"/>
                </a:gs>
              </a:gsLst>
              <a:lin ang="5400000" scaled="1"/>
            </a:gradFill>
            <a:ln w="9525">
              <a:noFill/>
              <a:round/>
              <a:headEnd/>
              <a:tailEnd/>
            </a:ln>
          </p:spPr>
          <p:txBody>
            <a:bodyPr/>
            <a:lstStyle/>
            <a:p>
              <a:pPr>
                <a:defRPr/>
              </a:pPr>
              <a:endParaRPr lang="en-US"/>
            </a:p>
          </p:txBody>
        </p:sp>
        <p:grpSp>
          <p:nvGrpSpPr>
            <p:cNvPr id="5133" name="Group 6"/>
            <p:cNvGrpSpPr>
              <a:grpSpLocks/>
            </p:cNvGrpSpPr>
            <p:nvPr/>
          </p:nvGrpSpPr>
          <p:grpSpPr bwMode="auto">
            <a:xfrm>
              <a:off x="2486" y="3792"/>
              <a:ext cx="2458" cy="540"/>
              <a:chOff x="2486" y="3792"/>
              <a:chExt cx="2458" cy="540"/>
            </a:xfrm>
          </p:grpSpPr>
          <p:sp>
            <p:nvSpPr>
              <p:cNvPr id="5135" name="Freeform 7"/>
              <p:cNvSpPr>
                <a:spLocks/>
              </p:cNvSpPr>
              <p:nvPr/>
            </p:nvSpPr>
            <p:spPr bwMode="ltGray">
              <a:xfrm>
                <a:off x="3948" y="3799"/>
                <a:ext cx="996" cy="533"/>
              </a:xfrm>
              <a:custGeom>
                <a:avLst/>
                <a:gdLst>
                  <a:gd name="T0" fmla="*/ 636 w 996"/>
                  <a:gd name="T1" fmla="*/ 373 h 533"/>
                  <a:gd name="T2" fmla="*/ 495 w 996"/>
                  <a:gd name="T3" fmla="*/ 370 h 533"/>
                  <a:gd name="T4" fmla="*/ 280 w 996"/>
                  <a:gd name="T5" fmla="*/ 249 h 533"/>
                  <a:gd name="T6" fmla="*/ 127 w 996"/>
                  <a:gd name="T7" fmla="*/ 66 h 533"/>
                  <a:gd name="T8" fmla="*/ 0 w 996"/>
                  <a:gd name="T9" fmla="*/ 0 h 533"/>
                  <a:gd name="T10" fmla="*/ 22 w 996"/>
                  <a:gd name="T11" fmla="*/ 26 h 533"/>
                  <a:gd name="T12" fmla="*/ 0 w 996"/>
                  <a:gd name="T13" fmla="*/ 65 h 533"/>
                  <a:gd name="T14" fmla="*/ 30 w 996"/>
                  <a:gd name="T15" fmla="*/ 119 h 533"/>
                  <a:gd name="T16" fmla="*/ 75 w 996"/>
                  <a:gd name="T17" fmla="*/ 243 h 533"/>
                  <a:gd name="T18" fmla="*/ 45 w 996"/>
                  <a:gd name="T19" fmla="*/ 422 h 533"/>
                  <a:gd name="T20" fmla="*/ 200 w 996"/>
                  <a:gd name="T21" fmla="*/ 329 h 533"/>
                  <a:gd name="T22" fmla="*/ 612 w 996"/>
                  <a:gd name="T23" fmla="*/ 533 h 533"/>
                  <a:gd name="T24" fmla="*/ 996 w 996"/>
                  <a:gd name="T25" fmla="*/ 529 h 533"/>
                  <a:gd name="T26" fmla="*/ 828 w 996"/>
                  <a:gd name="T27" fmla="*/ 473 h 533"/>
                  <a:gd name="T28" fmla="*/ 636 w 996"/>
                  <a:gd name="T29" fmla="*/ 373 h 533"/>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996"/>
                  <a:gd name="T46" fmla="*/ 0 h 533"/>
                  <a:gd name="T47" fmla="*/ 996 w 996"/>
                  <a:gd name="T48" fmla="*/ 533 h 533"/>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996" h="533">
                    <a:moveTo>
                      <a:pt x="636" y="373"/>
                    </a:moveTo>
                    <a:lnTo>
                      <a:pt x="495" y="370"/>
                    </a:lnTo>
                    <a:lnTo>
                      <a:pt x="280" y="249"/>
                    </a:lnTo>
                    <a:lnTo>
                      <a:pt x="127" y="66"/>
                    </a:lnTo>
                    <a:lnTo>
                      <a:pt x="0" y="0"/>
                    </a:lnTo>
                    <a:lnTo>
                      <a:pt x="22" y="26"/>
                    </a:lnTo>
                    <a:lnTo>
                      <a:pt x="0" y="65"/>
                    </a:lnTo>
                    <a:lnTo>
                      <a:pt x="30" y="119"/>
                    </a:lnTo>
                    <a:lnTo>
                      <a:pt x="75" y="243"/>
                    </a:lnTo>
                    <a:lnTo>
                      <a:pt x="45" y="422"/>
                    </a:lnTo>
                    <a:lnTo>
                      <a:pt x="200" y="329"/>
                    </a:lnTo>
                    <a:lnTo>
                      <a:pt x="612" y="533"/>
                    </a:lnTo>
                    <a:lnTo>
                      <a:pt x="996" y="529"/>
                    </a:lnTo>
                    <a:lnTo>
                      <a:pt x="828" y="473"/>
                    </a:lnTo>
                    <a:lnTo>
                      <a:pt x="636" y="373"/>
                    </a:lnTo>
                    <a:close/>
                  </a:path>
                </a:pathLst>
              </a:custGeom>
              <a:solidFill>
                <a:schemeClr val="bg2"/>
              </a:solidFill>
              <a:ln w="9525">
                <a:noFill/>
                <a:round/>
                <a:headEnd/>
                <a:tailEnd/>
              </a:ln>
            </p:spPr>
            <p:txBody>
              <a:bodyPr/>
              <a:lstStyle/>
              <a:p>
                <a:endParaRPr lang="fa-IR"/>
              </a:p>
            </p:txBody>
          </p:sp>
          <p:sp>
            <p:nvSpPr>
              <p:cNvPr id="5136" name="Freeform 8"/>
              <p:cNvSpPr>
                <a:spLocks/>
              </p:cNvSpPr>
              <p:nvPr/>
            </p:nvSpPr>
            <p:spPr bwMode="ltGray">
              <a:xfrm>
                <a:off x="2677" y="3792"/>
                <a:ext cx="186" cy="395"/>
              </a:xfrm>
              <a:custGeom>
                <a:avLst/>
                <a:gdLst>
                  <a:gd name="T0" fmla="*/ 36 w 186"/>
                  <a:gd name="T1" fmla="*/ 0 h 353"/>
                  <a:gd name="T2" fmla="*/ 54 w 186"/>
                  <a:gd name="T3" fmla="*/ 20 h 353"/>
                  <a:gd name="T4" fmla="*/ 24 w 186"/>
                  <a:gd name="T5" fmla="*/ 34 h 353"/>
                  <a:gd name="T6" fmla="*/ 18 w 186"/>
                  <a:gd name="T7" fmla="*/ 74 h 353"/>
                  <a:gd name="T8" fmla="*/ 42 w 186"/>
                  <a:gd name="T9" fmla="*/ 128 h 353"/>
                  <a:gd name="T10" fmla="*/ 48 w 186"/>
                  <a:gd name="T11" fmla="*/ 181 h 353"/>
                  <a:gd name="T12" fmla="*/ 0 w 186"/>
                  <a:gd name="T13" fmla="*/ 395 h 353"/>
                  <a:gd name="T14" fmla="*/ 54 w 186"/>
                  <a:gd name="T15" fmla="*/ 261 h 353"/>
                  <a:gd name="T16" fmla="*/ 84 w 186"/>
                  <a:gd name="T17" fmla="*/ 242 h 353"/>
                  <a:gd name="T18" fmla="*/ 126 w 186"/>
                  <a:gd name="T19" fmla="*/ 141 h 353"/>
                  <a:gd name="T20" fmla="*/ 144 w 186"/>
                  <a:gd name="T21" fmla="*/ 134 h 353"/>
                  <a:gd name="T22" fmla="*/ 144 w 186"/>
                  <a:gd name="T23" fmla="*/ 101 h 353"/>
                  <a:gd name="T24" fmla="*/ 186 w 186"/>
                  <a:gd name="T25" fmla="*/ 74 h 353"/>
                  <a:gd name="T26" fmla="*/ 162 w 186"/>
                  <a:gd name="T27" fmla="*/ 67 h 353"/>
                  <a:gd name="T28" fmla="*/ 36 w 186"/>
                  <a:gd name="T29" fmla="*/ 0 h 353"/>
                  <a:gd name="T30" fmla="*/ 36 w 186"/>
                  <a:gd name="T31" fmla="*/ 0 h 353"/>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86"/>
                  <a:gd name="T49" fmla="*/ 0 h 353"/>
                  <a:gd name="T50" fmla="*/ 186 w 186"/>
                  <a:gd name="T51" fmla="*/ 353 h 353"/>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86" h="353">
                    <a:moveTo>
                      <a:pt x="36" y="0"/>
                    </a:moveTo>
                    <a:lnTo>
                      <a:pt x="54" y="18"/>
                    </a:lnTo>
                    <a:lnTo>
                      <a:pt x="24" y="30"/>
                    </a:lnTo>
                    <a:lnTo>
                      <a:pt x="18" y="66"/>
                    </a:lnTo>
                    <a:lnTo>
                      <a:pt x="42" y="114"/>
                    </a:lnTo>
                    <a:lnTo>
                      <a:pt x="48" y="162"/>
                    </a:lnTo>
                    <a:lnTo>
                      <a:pt x="0" y="353"/>
                    </a:lnTo>
                    <a:lnTo>
                      <a:pt x="54" y="233"/>
                    </a:lnTo>
                    <a:lnTo>
                      <a:pt x="84" y="216"/>
                    </a:lnTo>
                    <a:lnTo>
                      <a:pt x="126" y="126"/>
                    </a:lnTo>
                    <a:lnTo>
                      <a:pt x="144" y="120"/>
                    </a:lnTo>
                    <a:lnTo>
                      <a:pt x="144" y="90"/>
                    </a:lnTo>
                    <a:lnTo>
                      <a:pt x="186" y="66"/>
                    </a:lnTo>
                    <a:lnTo>
                      <a:pt x="162" y="60"/>
                    </a:lnTo>
                    <a:lnTo>
                      <a:pt x="36" y="0"/>
                    </a:lnTo>
                    <a:close/>
                  </a:path>
                </a:pathLst>
              </a:custGeom>
              <a:solidFill>
                <a:schemeClr val="bg2"/>
              </a:solidFill>
              <a:ln w="9525">
                <a:noFill/>
                <a:round/>
                <a:headEnd/>
                <a:tailEnd/>
              </a:ln>
            </p:spPr>
            <p:txBody>
              <a:bodyPr/>
              <a:lstStyle/>
              <a:p>
                <a:endParaRPr lang="fa-IR"/>
              </a:p>
            </p:txBody>
          </p:sp>
          <p:sp>
            <p:nvSpPr>
              <p:cNvPr id="5137" name="Freeform 9"/>
              <p:cNvSpPr>
                <a:spLocks/>
              </p:cNvSpPr>
              <p:nvPr/>
            </p:nvSpPr>
            <p:spPr bwMode="ltGray">
              <a:xfrm>
                <a:off x="3030" y="3893"/>
                <a:ext cx="378" cy="271"/>
              </a:xfrm>
              <a:custGeom>
                <a:avLst/>
                <a:gdLst>
                  <a:gd name="T0" fmla="*/ 18 w 378"/>
                  <a:gd name="T1" fmla="*/ 0 h 271"/>
                  <a:gd name="T2" fmla="*/ 12 w 378"/>
                  <a:gd name="T3" fmla="*/ 13 h 271"/>
                  <a:gd name="T4" fmla="*/ 0 w 378"/>
                  <a:gd name="T5" fmla="*/ 40 h 271"/>
                  <a:gd name="T6" fmla="*/ 60 w 378"/>
                  <a:gd name="T7" fmla="*/ 121 h 271"/>
                  <a:gd name="T8" fmla="*/ 310 w 378"/>
                  <a:gd name="T9" fmla="*/ 271 h 271"/>
                  <a:gd name="T10" fmla="*/ 290 w 378"/>
                  <a:gd name="T11" fmla="*/ 139 h 271"/>
                  <a:gd name="T12" fmla="*/ 378 w 378"/>
                  <a:gd name="T13" fmla="*/ 76 h 271"/>
                  <a:gd name="T14" fmla="*/ 251 w 378"/>
                  <a:gd name="T15" fmla="*/ 94 h 271"/>
                  <a:gd name="T16" fmla="*/ 90 w 378"/>
                  <a:gd name="T17" fmla="*/ 54 h 271"/>
                  <a:gd name="T18" fmla="*/ 18 w 378"/>
                  <a:gd name="T19" fmla="*/ 0 h 271"/>
                  <a:gd name="T20" fmla="*/ 18 w 378"/>
                  <a:gd name="T21" fmla="*/ 0 h 27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378"/>
                  <a:gd name="T34" fmla="*/ 0 h 271"/>
                  <a:gd name="T35" fmla="*/ 378 w 378"/>
                  <a:gd name="T36" fmla="*/ 271 h 271"/>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378" h="271">
                    <a:moveTo>
                      <a:pt x="18" y="0"/>
                    </a:moveTo>
                    <a:lnTo>
                      <a:pt x="12" y="13"/>
                    </a:lnTo>
                    <a:lnTo>
                      <a:pt x="0" y="40"/>
                    </a:lnTo>
                    <a:lnTo>
                      <a:pt x="60" y="121"/>
                    </a:lnTo>
                    <a:lnTo>
                      <a:pt x="310" y="271"/>
                    </a:lnTo>
                    <a:lnTo>
                      <a:pt x="290" y="139"/>
                    </a:lnTo>
                    <a:lnTo>
                      <a:pt x="378" y="76"/>
                    </a:lnTo>
                    <a:lnTo>
                      <a:pt x="251" y="94"/>
                    </a:lnTo>
                    <a:lnTo>
                      <a:pt x="90" y="54"/>
                    </a:lnTo>
                    <a:lnTo>
                      <a:pt x="18" y="0"/>
                    </a:lnTo>
                    <a:close/>
                  </a:path>
                </a:pathLst>
              </a:custGeom>
              <a:solidFill>
                <a:schemeClr val="bg2"/>
              </a:solidFill>
              <a:ln w="9525">
                <a:noFill/>
                <a:round/>
                <a:headEnd/>
                <a:tailEnd/>
              </a:ln>
            </p:spPr>
            <p:txBody>
              <a:bodyPr/>
              <a:lstStyle/>
              <a:p>
                <a:endParaRPr lang="fa-IR"/>
              </a:p>
            </p:txBody>
          </p:sp>
          <p:sp>
            <p:nvSpPr>
              <p:cNvPr id="5138" name="Freeform 10"/>
              <p:cNvSpPr>
                <a:spLocks/>
              </p:cNvSpPr>
              <p:nvPr/>
            </p:nvSpPr>
            <p:spPr bwMode="ltGray">
              <a:xfrm>
                <a:off x="3628" y="3866"/>
                <a:ext cx="155" cy="74"/>
              </a:xfrm>
              <a:custGeom>
                <a:avLst/>
                <a:gdLst>
                  <a:gd name="T0" fmla="*/ 114 w 155"/>
                  <a:gd name="T1" fmla="*/ 0 h 66"/>
                  <a:gd name="T2" fmla="*/ 0 w 155"/>
                  <a:gd name="T3" fmla="*/ 0 h 66"/>
                  <a:gd name="T4" fmla="*/ 0 w 155"/>
                  <a:gd name="T5" fmla="*/ 0 h 66"/>
                  <a:gd name="T6" fmla="*/ 6 w 155"/>
                  <a:gd name="T7" fmla="*/ 7 h 66"/>
                  <a:gd name="T8" fmla="*/ 6 w 155"/>
                  <a:gd name="T9" fmla="*/ 20 h 66"/>
                  <a:gd name="T10" fmla="*/ 0 w 155"/>
                  <a:gd name="T11" fmla="*/ 27 h 66"/>
                  <a:gd name="T12" fmla="*/ 78 w 155"/>
                  <a:gd name="T13" fmla="*/ 67 h 66"/>
                  <a:gd name="T14" fmla="*/ 96 w 155"/>
                  <a:gd name="T15" fmla="*/ 47 h 66"/>
                  <a:gd name="T16" fmla="*/ 155 w 155"/>
                  <a:gd name="T17" fmla="*/ 74 h 66"/>
                  <a:gd name="T18" fmla="*/ 126 w 155"/>
                  <a:gd name="T19" fmla="*/ 27 h 66"/>
                  <a:gd name="T20" fmla="*/ 149 w 155"/>
                  <a:gd name="T21" fmla="*/ 0 h 66"/>
                  <a:gd name="T22" fmla="*/ 114 w 155"/>
                  <a:gd name="T23" fmla="*/ 0 h 66"/>
                  <a:gd name="T24" fmla="*/ 114 w 155"/>
                  <a:gd name="T25" fmla="*/ 0 h 6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55"/>
                  <a:gd name="T40" fmla="*/ 0 h 66"/>
                  <a:gd name="T41" fmla="*/ 155 w 155"/>
                  <a:gd name="T42" fmla="*/ 66 h 6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55" h="66">
                    <a:moveTo>
                      <a:pt x="114" y="0"/>
                    </a:moveTo>
                    <a:lnTo>
                      <a:pt x="0" y="0"/>
                    </a:lnTo>
                    <a:lnTo>
                      <a:pt x="6" y="6"/>
                    </a:lnTo>
                    <a:lnTo>
                      <a:pt x="6" y="18"/>
                    </a:lnTo>
                    <a:lnTo>
                      <a:pt x="0" y="24"/>
                    </a:lnTo>
                    <a:lnTo>
                      <a:pt x="78" y="60"/>
                    </a:lnTo>
                    <a:lnTo>
                      <a:pt x="96" y="42"/>
                    </a:lnTo>
                    <a:lnTo>
                      <a:pt x="155" y="66"/>
                    </a:lnTo>
                    <a:lnTo>
                      <a:pt x="126" y="24"/>
                    </a:lnTo>
                    <a:lnTo>
                      <a:pt x="149" y="0"/>
                    </a:lnTo>
                    <a:lnTo>
                      <a:pt x="114" y="0"/>
                    </a:lnTo>
                    <a:close/>
                  </a:path>
                </a:pathLst>
              </a:custGeom>
              <a:solidFill>
                <a:schemeClr val="bg2"/>
              </a:solidFill>
              <a:ln w="9525">
                <a:noFill/>
                <a:round/>
                <a:headEnd/>
                <a:tailEnd/>
              </a:ln>
            </p:spPr>
            <p:txBody>
              <a:bodyPr/>
              <a:lstStyle/>
              <a:p>
                <a:endParaRPr lang="fa-IR"/>
              </a:p>
            </p:txBody>
          </p:sp>
          <p:sp>
            <p:nvSpPr>
              <p:cNvPr id="5139" name="Freeform 11"/>
              <p:cNvSpPr>
                <a:spLocks/>
              </p:cNvSpPr>
              <p:nvPr/>
            </p:nvSpPr>
            <p:spPr bwMode="ltGray">
              <a:xfrm>
                <a:off x="2486" y="3859"/>
                <a:ext cx="42" cy="81"/>
              </a:xfrm>
              <a:custGeom>
                <a:avLst/>
                <a:gdLst>
                  <a:gd name="T0" fmla="*/ 6 w 42"/>
                  <a:gd name="T1" fmla="*/ 41 h 72"/>
                  <a:gd name="T2" fmla="*/ 0 w 42"/>
                  <a:gd name="T3" fmla="*/ 20 h 72"/>
                  <a:gd name="T4" fmla="*/ 12 w 42"/>
                  <a:gd name="T5" fmla="*/ 7 h 72"/>
                  <a:gd name="T6" fmla="*/ 0 w 42"/>
                  <a:gd name="T7" fmla="*/ 7 h 72"/>
                  <a:gd name="T8" fmla="*/ 12 w 42"/>
                  <a:gd name="T9" fmla="*/ 7 h 72"/>
                  <a:gd name="T10" fmla="*/ 24 w 42"/>
                  <a:gd name="T11" fmla="*/ 7 h 72"/>
                  <a:gd name="T12" fmla="*/ 36 w 42"/>
                  <a:gd name="T13" fmla="*/ 7 h 72"/>
                  <a:gd name="T14" fmla="*/ 42 w 42"/>
                  <a:gd name="T15" fmla="*/ 0 h 72"/>
                  <a:gd name="T16" fmla="*/ 30 w 42"/>
                  <a:gd name="T17" fmla="*/ 20 h 72"/>
                  <a:gd name="T18" fmla="*/ 42 w 42"/>
                  <a:gd name="T19" fmla="*/ 54 h 72"/>
                  <a:gd name="T20" fmla="*/ 12 w 42"/>
                  <a:gd name="T21" fmla="*/ 81 h 72"/>
                  <a:gd name="T22" fmla="*/ 6 w 42"/>
                  <a:gd name="T23" fmla="*/ 41 h 72"/>
                  <a:gd name="T24" fmla="*/ 6 w 42"/>
                  <a:gd name="T25" fmla="*/ 41 h 7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42"/>
                  <a:gd name="T40" fmla="*/ 0 h 72"/>
                  <a:gd name="T41" fmla="*/ 42 w 42"/>
                  <a:gd name="T42" fmla="*/ 72 h 7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42" h="72">
                    <a:moveTo>
                      <a:pt x="6" y="36"/>
                    </a:moveTo>
                    <a:lnTo>
                      <a:pt x="0" y="18"/>
                    </a:lnTo>
                    <a:lnTo>
                      <a:pt x="12" y="6"/>
                    </a:lnTo>
                    <a:lnTo>
                      <a:pt x="0" y="6"/>
                    </a:lnTo>
                    <a:lnTo>
                      <a:pt x="12" y="6"/>
                    </a:lnTo>
                    <a:lnTo>
                      <a:pt x="24" y="6"/>
                    </a:lnTo>
                    <a:lnTo>
                      <a:pt x="36" y="6"/>
                    </a:lnTo>
                    <a:lnTo>
                      <a:pt x="42" y="0"/>
                    </a:lnTo>
                    <a:lnTo>
                      <a:pt x="30" y="18"/>
                    </a:lnTo>
                    <a:lnTo>
                      <a:pt x="42" y="48"/>
                    </a:lnTo>
                    <a:lnTo>
                      <a:pt x="12" y="72"/>
                    </a:lnTo>
                    <a:lnTo>
                      <a:pt x="6" y="36"/>
                    </a:lnTo>
                    <a:close/>
                  </a:path>
                </a:pathLst>
              </a:custGeom>
              <a:solidFill>
                <a:schemeClr val="bg2"/>
              </a:solidFill>
              <a:ln w="9525">
                <a:noFill/>
                <a:round/>
                <a:headEnd/>
                <a:tailEnd/>
              </a:ln>
            </p:spPr>
            <p:txBody>
              <a:bodyPr/>
              <a:lstStyle/>
              <a:p>
                <a:endParaRPr lang="fa-IR"/>
              </a:p>
            </p:txBody>
          </p:sp>
        </p:grpSp>
        <p:sp>
          <p:nvSpPr>
            <p:cNvPr id="23564" name="Freeform 12"/>
            <p:cNvSpPr>
              <a:spLocks/>
            </p:cNvSpPr>
            <p:nvPr/>
          </p:nvSpPr>
          <p:spPr bwMode="ltGray">
            <a:xfrm>
              <a:off x="0" y="3792"/>
              <a:ext cx="3976" cy="535"/>
            </a:xfrm>
            <a:custGeom>
              <a:avLst/>
              <a:gdLst/>
              <a:ahLst/>
              <a:cxnLst>
                <a:cxn ang="0">
                  <a:pos x="3976" y="527"/>
                </a:cxn>
                <a:cxn ang="0">
                  <a:pos x="3970" y="527"/>
                </a:cxn>
                <a:cxn ang="0">
                  <a:pos x="3844" y="509"/>
                </a:cxn>
                <a:cxn ang="0">
                  <a:pos x="2487" y="305"/>
                </a:cxn>
                <a:cxn ang="0">
                  <a:pos x="2039" y="36"/>
                </a:cxn>
                <a:cxn ang="0">
                  <a:pos x="1907" y="24"/>
                </a:cxn>
                <a:cxn ang="0">
                  <a:pos x="1883" y="54"/>
                </a:cxn>
                <a:cxn ang="0">
                  <a:pos x="1859" y="54"/>
                </a:cxn>
                <a:cxn ang="0">
                  <a:pos x="1830" y="30"/>
                </a:cxn>
                <a:cxn ang="0">
                  <a:pos x="1704" y="102"/>
                </a:cxn>
                <a:cxn ang="0">
                  <a:pos x="1608" y="126"/>
                </a:cxn>
                <a:cxn ang="0">
                  <a:pos x="1561" y="132"/>
                </a:cxn>
                <a:cxn ang="0">
                  <a:pos x="1495" y="102"/>
                </a:cxn>
                <a:cxn ang="0">
                  <a:pos x="1357" y="126"/>
                </a:cxn>
                <a:cxn ang="0">
                  <a:pos x="1285" y="24"/>
                </a:cxn>
                <a:cxn ang="0">
                  <a:pos x="1280" y="18"/>
                </a:cxn>
                <a:cxn ang="0">
                  <a:pos x="1262" y="12"/>
                </a:cxn>
                <a:cxn ang="0">
                  <a:pos x="1238" y="6"/>
                </a:cxn>
                <a:cxn ang="0">
                  <a:pos x="1220" y="0"/>
                </a:cxn>
                <a:cxn ang="0">
                  <a:pos x="1196" y="0"/>
                </a:cxn>
                <a:cxn ang="0">
                  <a:pos x="1166" y="0"/>
                </a:cxn>
                <a:cxn ang="0">
                  <a:pos x="1142" y="0"/>
                </a:cxn>
                <a:cxn ang="0">
                  <a:pos x="1136" y="0"/>
                </a:cxn>
                <a:cxn ang="0">
                  <a:pos x="1130" y="0"/>
                </a:cxn>
                <a:cxn ang="0">
                  <a:pos x="1124" y="6"/>
                </a:cxn>
                <a:cxn ang="0">
                  <a:pos x="1118" y="12"/>
                </a:cxn>
                <a:cxn ang="0">
                  <a:pos x="1100" y="18"/>
                </a:cxn>
                <a:cxn ang="0">
                  <a:pos x="1088" y="18"/>
                </a:cxn>
                <a:cxn ang="0">
                  <a:pos x="1070" y="24"/>
                </a:cxn>
                <a:cxn ang="0">
                  <a:pos x="1052" y="30"/>
                </a:cxn>
                <a:cxn ang="0">
                  <a:pos x="1034" y="36"/>
                </a:cxn>
                <a:cxn ang="0">
                  <a:pos x="1028" y="42"/>
                </a:cxn>
                <a:cxn ang="0">
                  <a:pos x="969" y="60"/>
                </a:cxn>
                <a:cxn ang="0">
                  <a:pos x="921" y="72"/>
                </a:cxn>
                <a:cxn ang="0">
                  <a:pos x="855" y="48"/>
                </a:cxn>
                <a:cxn ang="0">
                  <a:pos x="825" y="48"/>
                </a:cxn>
                <a:cxn ang="0">
                  <a:pos x="759" y="72"/>
                </a:cxn>
                <a:cxn ang="0">
                  <a:pos x="735" y="72"/>
                </a:cxn>
                <a:cxn ang="0">
                  <a:pos x="706" y="60"/>
                </a:cxn>
                <a:cxn ang="0">
                  <a:pos x="640" y="60"/>
                </a:cxn>
                <a:cxn ang="0">
                  <a:pos x="544" y="72"/>
                </a:cxn>
                <a:cxn ang="0">
                  <a:pos x="389" y="18"/>
                </a:cxn>
                <a:cxn ang="0">
                  <a:pos x="323" y="60"/>
                </a:cxn>
                <a:cxn ang="0">
                  <a:pos x="317" y="60"/>
                </a:cxn>
                <a:cxn ang="0">
                  <a:pos x="305" y="72"/>
                </a:cxn>
                <a:cxn ang="0">
                  <a:pos x="287" y="78"/>
                </a:cxn>
                <a:cxn ang="0">
                  <a:pos x="263" y="90"/>
                </a:cxn>
                <a:cxn ang="0">
                  <a:pos x="203" y="120"/>
                </a:cxn>
                <a:cxn ang="0">
                  <a:pos x="149" y="150"/>
                </a:cxn>
                <a:cxn ang="0">
                  <a:pos x="78" y="168"/>
                </a:cxn>
                <a:cxn ang="0">
                  <a:pos x="0" y="180"/>
                </a:cxn>
                <a:cxn ang="0">
                  <a:pos x="0" y="527"/>
                </a:cxn>
                <a:cxn ang="0">
                  <a:pos x="1010" y="527"/>
                </a:cxn>
                <a:cxn ang="0">
                  <a:pos x="3725" y="527"/>
                </a:cxn>
                <a:cxn ang="0">
                  <a:pos x="3976" y="527"/>
                </a:cxn>
                <a:cxn ang="0">
                  <a:pos x="3976" y="527"/>
                </a:cxn>
              </a:cxnLst>
              <a:rect l="0" t="0" r="r" b="b"/>
              <a:pathLst>
                <a:path w="3976" h="527">
                  <a:moveTo>
                    <a:pt x="3976" y="527"/>
                  </a:moveTo>
                  <a:lnTo>
                    <a:pt x="3970" y="527"/>
                  </a:lnTo>
                  <a:lnTo>
                    <a:pt x="3844" y="509"/>
                  </a:lnTo>
                  <a:lnTo>
                    <a:pt x="2487" y="305"/>
                  </a:lnTo>
                  <a:lnTo>
                    <a:pt x="2039" y="36"/>
                  </a:lnTo>
                  <a:lnTo>
                    <a:pt x="1907" y="24"/>
                  </a:lnTo>
                  <a:lnTo>
                    <a:pt x="1883" y="54"/>
                  </a:lnTo>
                  <a:lnTo>
                    <a:pt x="1859" y="54"/>
                  </a:lnTo>
                  <a:lnTo>
                    <a:pt x="1830" y="30"/>
                  </a:lnTo>
                  <a:lnTo>
                    <a:pt x="1704" y="102"/>
                  </a:lnTo>
                  <a:lnTo>
                    <a:pt x="1608" y="126"/>
                  </a:lnTo>
                  <a:lnTo>
                    <a:pt x="1561" y="132"/>
                  </a:lnTo>
                  <a:lnTo>
                    <a:pt x="1495" y="102"/>
                  </a:lnTo>
                  <a:lnTo>
                    <a:pt x="1357" y="126"/>
                  </a:lnTo>
                  <a:lnTo>
                    <a:pt x="1285" y="24"/>
                  </a:lnTo>
                  <a:lnTo>
                    <a:pt x="1280" y="18"/>
                  </a:lnTo>
                  <a:lnTo>
                    <a:pt x="1262" y="12"/>
                  </a:lnTo>
                  <a:lnTo>
                    <a:pt x="1238" y="6"/>
                  </a:lnTo>
                  <a:lnTo>
                    <a:pt x="1220" y="0"/>
                  </a:lnTo>
                  <a:lnTo>
                    <a:pt x="1196" y="0"/>
                  </a:lnTo>
                  <a:lnTo>
                    <a:pt x="1166" y="0"/>
                  </a:lnTo>
                  <a:lnTo>
                    <a:pt x="1142" y="0"/>
                  </a:lnTo>
                  <a:lnTo>
                    <a:pt x="1136" y="0"/>
                  </a:lnTo>
                  <a:lnTo>
                    <a:pt x="1130" y="0"/>
                  </a:lnTo>
                  <a:lnTo>
                    <a:pt x="1124" y="6"/>
                  </a:lnTo>
                  <a:lnTo>
                    <a:pt x="1118" y="12"/>
                  </a:lnTo>
                  <a:lnTo>
                    <a:pt x="1100" y="18"/>
                  </a:lnTo>
                  <a:lnTo>
                    <a:pt x="1088" y="18"/>
                  </a:lnTo>
                  <a:lnTo>
                    <a:pt x="1070" y="24"/>
                  </a:lnTo>
                  <a:lnTo>
                    <a:pt x="1052" y="30"/>
                  </a:lnTo>
                  <a:lnTo>
                    <a:pt x="1034" y="36"/>
                  </a:lnTo>
                  <a:lnTo>
                    <a:pt x="1028" y="42"/>
                  </a:lnTo>
                  <a:lnTo>
                    <a:pt x="969" y="60"/>
                  </a:lnTo>
                  <a:lnTo>
                    <a:pt x="921" y="72"/>
                  </a:lnTo>
                  <a:lnTo>
                    <a:pt x="855" y="48"/>
                  </a:lnTo>
                  <a:lnTo>
                    <a:pt x="825" y="48"/>
                  </a:lnTo>
                  <a:lnTo>
                    <a:pt x="759" y="72"/>
                  </a:lnTo>
                  <a:lnTo>
                    <a:pt x="735" y="72"/>
                  </a:lnTo>
                  <a:lnTo>
                    <a:pt x="706" y="60"/>
                  </a:lnTo>
                  <a:lnTo>
                    <a:pt x="640" y="60"/>
                  </a:lnTo>
                  <a:lnTo>
                    <a:pt x="544" y="72"/>
                  </a:lnTo>
                  <a:lnTo>
                    <a:pt x="389" y="18"/>
                  </a:lnTo>
                  <a:lnTo>
                    <a:pt x="323" y="60"/>
                  </a:lnTo>
                  <a:lnTo>
                    <a:pt x="317" y="60"/>
                  </a:lnTo>
                  <a:lnTo>
                    <a:pt x="305" y="72"/>
                  </a:lnTo>
                  <a:lnTo>
                    <a:pt x="287" y="78"/>
                  </a:lnTo>
                  <a:lnTo>
                    <a:pt x="263" y="90"/>
                  </a:lnTo>
                  <a:lnTo>
                    <a:pt x="203" y="120"/>
                  </a:lnTo>
                  <a:lnTo>
                    <a:pt x="149" y="150"/>
                  </a:lnTo>
                  <a:lnTo>
                    <a:pt x="78" y="168"/>
                  </a:lnTo>
                  <a:lnTo>
                    <a:pt x="0" y="180"/>
                  </a:lnTo>
                  <a:lnTo>
                    <a:pt x="0" y="527"/>
                  </a:lnTo>
                  <a:lnTo>
                    <a:pt x="1010" y="527"/>
                  </a:lnTo>
                  <a:lnTo>
                    <a:pt x="3725" y="527"/>
                  </a:lnTo>
                  <a:lnTo>
                    <a:pt x="3976" y="527"/>
                  </a:lnTo>
                  <a:lnTo>
                    <a:pt x="3976" y="527"/>
                  </a:lnTo>
                  <a:close/>
                </a:path>
              </a:pathLst>
            </a:custGeom>
            <a:gradFill rotWithShape="0">
              <a:gsLst>
                <a:gs pos="0">
                  <a:schemeClr val="bg2">
                    <a:gamma/>
                    <a:tint val="75686"/>
                    <a:invGamma/>
                  </a:schemeClr>
                </a:gs>
                <a:gs pos="100000">
                  <a:schemeClr val="bg2"/>
                </a:gs>
              </a:gsLst>
              <a:lin ang="5400000" scaled="1"/>
            </a:gradFill>
            <a:ln w="9525">
              <a:noFill/>
              <a:round/>
              <a:headEnd/>
              <a:tailEnd/>
            </a:ln>
          </p:spPr>
          <p:txBody>
            <a:bodyPr/>
            <a:lstStyle/>
            <a:p>
              <a:pPr>
                <a:defRPr/>
              </a:pPr>
              <a:endParaRPr lang="en-US"/>
            </a:p>
          </p:txBody>
        </p:sp>
      </p:grpSp>
      <p:grpSp>
        <p:nvGrpSpPr>
          <p:cNvPr id="5125" name="Group 13"/>
          <p:cNvGrpSpPr>
            <a:grpSpLocks/>
          </p:cNvGrpSpPr>
          <p:nvPr/>
        </p:nvGrpSpPr>
        <p:grpSpPr bwMode="auto">
          <a:xfrm>
            <a:off x="627063" y="6002338"/>
            <a:ext cx="5684837" cy="849312"/>
            <a:chOff x="395" y="3793"/>
            <a:chExt cx="3581" cy="535"/>
          </a:xfrm>
        </p:grpSpPr>
        <p:sp>
          <p:nvSpPr>
            <p:cNvPr id="5126" name="Freeform 14"/>
            <p:cNvSpPr>
              <a:spLocks/>
            </p:cNvSpPr>
            <p:nvPr/>
          </p:nvSpPr>
          <p:spPr bwMode="auto">
            <a:xfrm>
              <a:off x="1196" y="3793"/>
              <a:ext cx="365" cy="291"/>
            </a:xfrm>
            <a:custGeom>
              <a:avLst/>
              <a:gdLst>
                <a:gd name="T0" fmla="*/ 24 w 365"/>
                <a:gd name="T1" fmla="*/ 24 h 287"/>
                <a:gd name="T2" fmla="*/ 0 w 365"/>
                <a:gd name="T3" fmla="*/ 61 h 287"/>
                <a:gd name="T4" fmla="*/ 66 w 365"/>
                <a:gd name="T5" fmla="*/ 110 h 287"/>
                <a:gd name="T6" fmla="*/ 143 w 365"/>
                <a:gd name="T7" fmla="*/ 183 h 287"/>
                <a:gd name="T8" fmla="*/ 191 w 365"/>
                <a:gd name="T9" fmla="*/ 170 h 287"/>
                <a:gd name="T10" fmla="*/ 341 w 365"/>
                <a:gd name="T11" fmla="*/ 291 h 287"/>
                <a:gd name="T12" fmla="*/ 305 w 365"/>
                <a:gd name="T13" fmla="*/ 176 h 287"/>
                <a:gd name="T14" fmla="*/ 365 w 365"/>
                <a:gd name="T15" fmla="*/ 134 h 287"/>
                <a:gd name="T16" fmla="*/ 359 w 365"/>
                <a:gd name="T17" fmla="*/ 128 h 287"/>
                <a:gd name="T18" fmla="*/ 335 w 365"/>
                <a:gd name="T19" fmla="*/ 116 h 287"/>
                <a:gd name="T20" fmla="*/ 299 w 365"/>
                <a:gd name="T21" fmla="*/ 91 h 287"/>
                <a:gd name="T22" fmla="*/ 257 w 365"/>
                <a:gd name="T23" fmla="*/ 73 h 287"/>
                <a:gd name="T24" fmla="*/ 215 w 365"/>
                <a:gd name="T25" fmla="*/ 55 h 287"/>
                <a:gd name="T26" fmla="*/ 173 w 365"/>
                <a:gd name="T27" fmla="*/ 37 h 287"/>
                <a:gd name="T28" fmla="*/ 143 w 365"/>
                <a:gd name="T29" fmla="*/ 24 h 287"/>
                <a:gd name="T30" fmla="*/ 131 w 365"/>
                <a:gd name="T31" fmla="*/ 18 h 287"/>
                <a:gd name="T32" fmla="*/ 107 w 365"/>
                <a:gd name="T33" fmla="*/ 18 h 287"/>
                <a:gd name="T34" fmla="*/ 95 w 365"/>
                <a:gd name="T35" fmla="*/ 18 h 287"/>
                <a:gd name="T36" fmla="*/ 72 w 365"/>
                <a:gd name="T37" fmla="*/ 12 h 287"/>
                <a:gd name="T38" fmla="*/ 66 w 365"/>
                <a:gd name="T39" fmla="*/ 12 h 287"/>
                <a:gd name="T40" fmla="*/ 54 w 365"/>
                <a:gd name="T41" fmla="*/ 6 h 287"/>
                <a:gd name="T42" fmla="*/ 42 w 365"/>
                <a:gd name="T43" fmla="*/ 0 h 287"/>
                <a:gd name="T44" fmla="*/ 30 w 365"/>
                <a:gd name="T45" fmla="*/ 0 h 287"/>
                <a:gd name="T46" fmla="*/ 24 w 365"/>
                <a:gd name="T47" fmla="*/ 24 h 287"/>
                <a:gd name="T48" fmla="*/ 24 w 365"/>
                <a:gd name="T49" fmla="*/ 24 h 287"/>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365"/>
                <a:gd name="T76" fmla="*/ 0 h 287"/>
                <a:gd name="T77" fmla="*/ 365 w 365"/>
                <a:gd name="T78" fmla="*/ 287 h 287"/>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365" h="287">
                  <a:moveTo>
                    <a:pt x="24" y="24"/>
                  </a:moveTo>
                  <a:lnTo>
                    <a:pt x="0" y="60"/>
                  </a:lnTo>
                  <a:lnTo>
                    <a:pt x="66" y="108"/>
                  </a:lnTo>
                  <a:lnTo>
                    <a:pt x="143" y="180"/>
                  </a:lnTo>
                  <a:lnTo>
                    <a:pt x="191" y="168"/>
                  </a:lnTo>
                  <a:lnTo>
                    <a:pt x="341" y="287"/>
                  </a:lnTo>
                  <a:lnTo>
                    <a:pt x="305" y="174"/>
                  </a:lnTo>
                  <a:lnTo>
                    <a:pt x="365" y="132"/>
                  </a:lnTo>
                  <a:lnTo>
                    <a:pt x="359" y="126"/>
                  </a:lnTo>
                  <a:lnTo>
                    <a:pt x="335" y="114"/>
                  </a:lnTo>
                  <a:lnTo>
                    <a:pt x="299" y="90"/>
                  </a:lnTo>
                  <a:lnTo>
                    <a:pt x="257" y="72"/>
                  </a:lnTo>
                  <a:lnTo>
                    <a:pt x="215" y="54"/>
                  </a:lnTo>
                  <a:lnTo>
                    <a:pt x="173" y="36"/>
                  </a:lnTo>
                  <a:lnTo>
                    <a:pt x="143" y="24"/>
                  </a:lnTo>
                  <a:lnTo>
                    <a:pt x="131" y="18"/>
                  </a:lnTo>
                  <a:lnTo>
                    <a:pt x="107" y="18"/>
                  </a:lnTo>
                  <a:lnTo>
                    <a:pt x="95" y="18"/>
                  </a:lnTo>
                  <a:lnTo>
                    <a:pt x="72" y="12"/>
                  </a:lnTo>
                  <a:lnTo>
                    <a:pt x="66" y="12"/>
                  </a:lnTo>
                  <a:lnTo>
                    <a:pt x="54" y="6"/>
                  </a:lnTo>
                  <a:lnTo>
                    <a:pt x="42" y="0"/>
                  </a:lnTo>
                  <a:lnTo>
                    <a:pt x="30" y="0"/>
                  </a:lnTo>
                  <a:lnTo>
                    <a:pt x="24" y="24"/>
                  </a:lnTo>
                  <a:close/>
                </a:path>
              </a:pathLst>
            </a:custGeom>
            <a:solidFill>
              <a:schemeClr val="bg2"/>
            </a:solidFill>
            <a:ln w="9525">
              <a:noFill/>
              <a:round/>
              <a:headEnd/>
              <a:tailEnd/>
            </a:ln>
          </p:spPr>
          <p:txBody>
            <a:bodyPr/>
            <a:lstStyle/>
            <a:p>
              <a:endParaRPr lang="fa-IR"/>
            </a:p>
          </p:txBody>
        </p:sp>
        <p:sp>
          <p:nvSpPr>
            <p:cNvPr id="5127" name="Freeform 15"/>
            <p:cNvSpPr>
              <a:spLocks/>
            </p:cNvSpPr>
            <p:nvPr/>
          </p:nvSpPr>
          <p:spPr bwMode="auto">
            <a:xfrm>
              <a:off x="1943" y="3829"/>
              <a:ext cx="2033" cy="499"/>
            </a:xfrm>
            <a:custGeom>
              <a:avLst/>
              <a:gdLst>
                <a:gd name="T0" fmla="*/ 186 w 2033"/>
                <a:gd name="T1" fmla="*/ 18 h 499"/>
                <a:gd name="T2" fmla="*/ 138 w 2033"/>
                <a:gd name="T3" fmla="*/ 6 h 499"/>
                <a:gd name="T4" fmla="*/ 96 w 2033"/>
                <a:gd name="T5" fmla="*/ 0 h 499"/>
                <a:gd name="T6" fmla="*/ 36 w 2033"/>
                <a:gd name="T7" fmla="*/ 0 h 499"/>
                <a:gd name="T8" fmla="*/ 12 w 2033"/>
                <a:gd name="T9" fmla="*/ 25 h 499"/>
                <a:gd name="T10" fmla="*/ 0 w 2033"/>
                <a:gd name="T11" fmla="*/ 128 h 499"/>
                <a:gd name="T12" fmla="*/ 60 w 2033"/>
                <a:gd name="T13" fmla="*/ 104 h 499"/>
                <a:gd name="T14" fmla="*/ 90 w 2033"/>
                <a:gd name="T15" fmla="*/ 134 h 499"/>
                <a:gd name="T16" fmla="*/ 150 w 2033"/>
                <a:gd name="T17" fmla="*/ 153 h 499"/>
                <a:gd name="T18" fmla="*/ 209 w 2033"/>
                <a:gd name="T19" fmla="*/ 273 h 499"/>
                <a:gd name="T20" fmla="*/ 401 w 2033"/>
                <a:gd name="T21" fmla="*/ 359 h 499"/>
                <a:gd name="T22" fmla="*/ 777 w 2033"/>
                <a:gd name="T23" fmla="*/ 359 h 499"/>
                <a:gd name="T24" fmla="*/ 2033 w 2033"/>
                <a:gd name="T25" fmla="*/ 499 h 499"/>
                <a:gd name="T26" fmla="*/ 2033 w 2033"/>
                <a:gd name="T27" fmla="*/ 499 h 499"/>
                <a:gd name="T28" fmla="*/ 1991 w 2033"/>
                <a:gd name="T29" fmla="*/ 493 h 499"/>
                <a:gd name="T30" fmla="*/ 676 w 2033"/>
                <a:gd name="T31" fmla="*/ 243 h 499"/>
                <a:gd name="T32" fmla="*/ 514 w 2033"/>
                <a:gd name="T33" fmla="*/ 159 h 499"/>
                <a:gd name="T34" fmla="*/ 425 w 2033"/>
                <a:gd name="T35" fmla="*/ 110 h 499"/>
                <a:gd name="T36" fmla="*/ 365 w 2033"/>
                <a:gd name="T37" fmla="*/ 92 h 499"/>
                <a:gd name="T38" fmla="*/ 281 w 2033"/>
                <a:gd name="T39" fmla="*/ 61 h 499"/>
                <a:gd name="T40" fmla="*/ 186 w 2033"/>
                <a:gd name="T41" fmla="*/ 18 h 499"/>
                <a:gd name="T42" fmla="*/ 186 w 2033"/>
                <a:gd name="T43" fmla="*/ 18 h 499"/>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033"/>
                <a:gd name="T67" fmla="*/ 0 h 499"/>
                <a:gd name="T68" fmla="*/ 2033 w 2033"/>
                <a:gd name="T69" fmla="*/ 499 h 499"/>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033" h="499">
                  <a:moveTo>
                    <a:pt x="186" y="18"/>
                  </a:moveTo>
                  <a:lnTo>
                    <a:pt x="138" y="6"/>
                  </a:lnTo>
                  <a:lnTo>
                    <a:pt x="96" y="0"/>
                  </a:lnTo>
                  <a:lnTo>
                    <a:pt x="36" y="0"/>
                  </a:lnTo>
                  <a:lnTo>
                    <a:pt x="12" y="25"/>
                  </a:lnTo>
                  <a:lnTo>
                    <a:pt x="0" y="128"/>
                  </a:lnTo>
                  <a:lnTo>
                    <a:pt x="60" y="104"/>
                  </a:lnTo>
                  <a:lnTo>
                    <a:pt x="90" y="134"/>
                  </a:lnTo>
                  <a:lnTo>
                    <a:pt x="150" y="153"/>
                  </a:lnTo>
                  <a:lnTo>
                    <a:pt x="209" y="273"/>
                  </a:lnTo>
                  <a:lnTo>
                    <a:pt x="401" y="359"/>
                  </a:lnTo>
                  <a:lnTo>
                    <a:pt x="777" y="359"/>
                  </a:lnTo>
                  <a:lnTo>
                    <a:pt x="2033" y="499"/>
                  </a:lnTo>
                  <a:lnTo>
                    <a:pt x="1991" y="493"/>
                  </a:lnTo>
                  <a:lnTo>
                    <a:pt x="676" y="243"/>
                  </a:lnTo>
                  <a:lnTo>
                    <a:pt x="514" y="159"/>
                  </a:lnTo>
                  <a:lnTo>
                    <a:pt x="425" y="110"/>
                  </a:lnTo>
                  <a:lnTo>
                    <a:pt x="365" y="92"/>
                  </a:lnTo>
                  <a:lnTo>
                    <a:pt x="281" y="61"/>
                  </a:lnTo>
                  <a:lnTo>
                    <a:pt x="186" y="18"/>
                  </a:lnTo>
                  <a:close/>
                </a:path>
              </a:pathLst>
            </a:custGeom>
            <a:solidFill>
              <a:schemeClr val="bg2"/>
            </a:solidFill>
            <a:ln w="9525">
              <a:noFill/>
              <a:round/>
              <a:headEnd/>
              <a:tailEnd/>
            </a:ln>
          </p:spPr>
          <p:txBody>
            <a:bodyPr/>
            <a:lstStyle/>
            <a:p>
              <a:endParaRPr lang="fa-IR"/>
            </a:p>
          </p:txBody>
        </p:sp>
        <p:sp>
          <p:nvSpPr>
            <p:cNvPr id="5128" name="Freeform 16"/>
            <p:cNvSpPr>
              <a:spLocks/>
            </p:cNvSpPr>
            <p:nvPr/>
          </p:nvSpPr>
          <p:spPr bwMode="auto">
            <a:xfrm>
              <a:off x="1830" y="3823"/>
              <a:ext cx="71" cy="61"/>
            </a:xfrm>
            <a:custGeom>
              <a:avLst/>
              <a:gdLst>
                <a:gd name="T0" fmla="*/ 0 w 71"/>
                <a:gd name="T1" fmla="*/ 18 h 60"/>
                <a:gd name="T2" fmla="*/ 6 w 71"/>
                <a:gd name="T3" fmla="*/ 18 h 60"/>
                <a:gd name="T4" fmla="*/ 12 w 71"/>
                <a:gd name="T5" fmla="*/ 12 h 60"/>
                <a:gd name="T6" fmla="*/ 6 w 71"/>
                <a:gd name="T7" fmla="*/ 6 h 60"/>
                <a:gd name="T8" fmla="*/ 0 w 71"/>
                <a:gd name="T9" fmla="*/ 0 h 60"/>
                <a:gd name="T10" fmla="*/ 29 w 71"/>
                <a:gd name="T11" fmla="*/ 18 h 60"/>
                <a:gd name="T12" fmla="*/ 53 w 71"/>
                <a:gd name="T13" fmla="*/ 18 h 60"/>
                <a:gd name="T14" fmla="*/ 59 w 71"/>
                <a:gd name="T15" fmla="*/ 31 h 60"/>
                <a:gd name="T16" fmla="*/ 65 w 71"/>
                <a:gd name="T17" fmla="*/ 43 h 60"/>
                <a:gd name="T18" fmla="*/ 71 w 71"/>
                <a:gd name="T19" fmla="*/ 55 h 60"/>
                <a:gd name="T20" fmla="*/ 71 w 71"/>
                <a:gd name="T21" fmla="*/ 61 h 60"/>
                <a:gd name="T22" fmla="*/ 59 w 71"/>
                <a:gd name="T23" fmla="*/ 55 h 60"/>
                <a:gd name="T24" fmla="*/ 47 w 71"/>
                <a:gd name="T25" fmla="*/ 43 h 60"/>
                <a:gd name="T26" fmla="*/ 23 w 71"/>
                <a:gd name="T27" fmla="*/ 31 h 60"/>
                <a:gd name="T28" fmla="*/ 23 w 71"/>
                <a:gd name="T29" fmla="*/ 37 h 60"/>
                <a:gd name="T30" fmla="*/ 18 w 71"/>
                <a:gd name="T31" fmla="*/ 43 h 60"/>
                <a:gd name="T32" fmla="*/ 12 w 71"/>
                <a:gd name="T33" fmla="*/ 49 h 60"/>
                <a:gd name="T34" fmla="*/ 6 w 71"/>
                <a:gd name="T35" fmla="*/ 49 h 60"/>
                <a:gd name="T36" fmla="*/ 6 w 71"/>
                <a:gd name="T37" fmla="*/ 49 h 60"/>
                <a:gd name="T38" fmla="*/ 6 w 71"/>
                <a:gd name="T39" fmla="*/ 37 h 60"/>
                <a:gd name="T40" fmla="*/ 0 w 71"/>
                <a:gd name="T41" fmla="*/ 18 h 60"/>
                <a:gd name="T42" fmla="*/ 0 w 71"/>
                <a:gd name="T43" fmla="*/ 18 h 60"/>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71"/>
                <a:gd name="T67" fmla="*/ 0 h 60"/>
                <a:gd name="T68" fmla="*/ 71 w 71"/>
                <a:gd name="T69" fmla="*/ 60 h 60"/>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71" h="60">
                  <a:moveTo>
                    <a:pt x="0" y="18"/>
                  </a:moveTo>
                  <a:lnTo>
                    <a:pt x="6" y="18"/>
                  </a:lnTo>
                  <a:lnTo>
                    <a:pt x="12" y="12"/>
                  </a:lnTo>
                  <a:lnTo>
                    <a:pt x="6" y="6"/>
                  </a:lnTo>
                  <a:lnTo>
                    <a:pt x="0" y="0"/>
                  </a:lnTo>
                  <a:lnTo>
                    <a:pt x="29" y="18"/>
                  </a:lnTo>
                  <a:lnTo>
                    <a:pt x="53" y="18"/>
                  </a:lnTo>
                  <a:lnTo>
                    <a:pt x="59" y="30"/>
                  </a:lnTo>
                  <a:lnTo>
                    <a:pt x="65" y="42"/>
                  </a:lnTo>
                  <a:lnTo>
                    <a:pt x="71" y="54"/>
                  </a:lnTo>
                  <a:lnTo>
                    <a:pt x="71" y="60"/>
                  </a:lnTo>
                  <a:lnTo>
                    <a:pt x="59" y="54"/>
                  </a:lnTo>
                  <a:lnTo>
                    <a:pt x="47" y="42"/>
                  </a:lnTo>
                  <a:lnTo>
                    <a:pt x="23" y="30"/>
                  </a:lnTo>
                  <a:lnTo>
                    <a:pt x="23" y="36"/>
                  </a:lnTo>
                  <a:lnTo>
                    <a:pt x="18" y="42"/>
                  </a:lnTo>
                  <a:lnTo>
                    <a:pt x="12" y="48"/>
                  </a:lnTo>
                  <a:lnTo>
                    <a:pt x="6" y="48"/>
                  </a:lnTo>
                  <a:lnTo>
                    <a:pt x="6" y="36"/>
                  </a:lnTo>
                  <a:lnTo>
                    <a:pt x="0" y="18"/>
                  </a:lnTo>
                  <a:close/>
                </a:path>
              </a:pathLst>
            </a:custGeom>
            <a:solidFill>
              <a:schemeClr val="bg2"/>
            </a:solidFill>
            <a:ln w="9525">
              <a:noFill/>
              <a:round/>
              <a:headEnd/>
              <a:tailEnd/>
            </a:ln>
          </p:spPr>
          <p:txBody>
            <a:bodyPr/>
            <a:lstStyle/>
            <a:p>
              <a:endParaRPr lang="fa-IR"/>
            </a:p>
          </p:txBody>
        </p:sp>
        <p:sp>
          <p:nvSpPr>
            <p:cNvPr id="5129" name="Freeform 17"/>
            <p:cNvSpPr>
              <a:spLocks/>
            </p:cNvSpPr>
            <p:nvPr/>
          </p:nvSpPr>
          <p:spPr bwMode="auto">
            <a:xfrm>
              <a:off x="855" y="3842"/>
              <a:ext cx="161" cy="164"/>
            </a:xfrm>
            <a:custGeom>
              <a:avLst/>
              <a:gdLst>
                <a:gd name="T0" fmla="*/ 30 w 161"/>
                <a:gd name="T1" fmla="*/ 0 h 162"/>
                <a:gd name="T2" fmla="*/ 48 w 161"/>
                <a:gd name="T3" fmla="*/ 6 h 162"/>
                <a:gd name="T4" fmla="*/ 72 w 161"/>
                <a:gd name="T5" fmla="*/ 6 h 162"/>
                <a:gd name="T6" fmla="*/ 114 w 161"/>
                <a:gd name="T7" fmla="*/ 12 h 162"/>
                <a:gd name="T8" fmla="*/ 96 w 161"/>
                <a:gd name="T9" fmla="*/ 55 h 162"/>
                <a:gd name="T10" fmla="*/ 96 w 161"/>
                <a:gd name="T11" fmla="*/ 61 h 162"/>
                <a:gd name="T12" fmla="*/ 102 w 161"/>
                <a:gd name="T13" fmla="*/ 73 h 162"/>
                <a:gd name="T14" fmla="*/ 108 w 161"/>
                <a:gd name="T15" fmla="*/ 85 h 162"/>
                <a:gd name="T16" fmla="*/ 120 w 161"/>
                <a:gd name="T17" fmla="*/ 97 h 162"/>
                <a:gd name="T18" fmla="*/ 143 w 161"/>
                <a:gd name="T19" fmla="*/ 115 h 162"/>
                <a:gd name="T20" fmla="*/ 155 w 161"/>
                <a:gd name="T21" fmla="*/ 140 h 162"/>
                <a:gd name="T22" fmla="*/ 161 w 161"/>
                <a:gd name="T23" fmla="*/ 158 h 162"/>
                <a:gd name="T24" fmla="*/ 161 w 161"/>
                <a:gd name="T25" fmla="*/ 164 h 162"/>
                <a:gd name="T26" fmla="*/ 96 w 161"/>
                <a:gd name="T27" fmla="*/ 103 h 162"/>
                <a:gd name="T28" fmla="*/ 30 w 161"/>
                <a:gd name="T29" fmla="*/ 55 h 162"/>
                <a:gd name="T30" fmla="*/ 0 w 161"/>
                <a:gd name="T31" fmla="*/ 0 h 162"/>
                <a:gd name="T32" fmla="*/ 30 w 161"/>
                <a:gd name="T33" fmla="*/ 0 h 162"/>
                <a:gd name="T34" fmla="*/ 30 w 161"/>
                <a:gd name="T35" fmla="*/ 0 h 16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61"/>
                <a:gd name="T55" fmla="*/ 0 h 162"/>
                <a:gd name="T56" fmla="*/ 161 w 161"/>
                <a:gd name="T57" fmla="*/ 162 h 162"/>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61" h="162">
                  <a:moveTo>
                    <a:pt x="30" y="0"/>
                  </a:moveTo>
                  <a:lnTo>
                    <a:pt x="48" y="6"/>
                  </a:lnTo>
                  <a:lnTo>
                    <a:pt x="72" y="6"/>
                  </a:lnTo>
                  <a:lnTo>
                    <a:pt x="114" y="12"/>
                  </a:lnTo>
                  <a:lnTo>
                    <a:pt x="96" y="54"/>
                  </a:lnTo>
                  <a:lnTo>
                    <a:pt x="96" y="60"/>
                  </a:lnTo>
                  <a:lnTo>
                    <a:pt x="102" y="72"/>
                  </a:lnTo>
                  <a:lnTo>
                    <a:pt x="108" y="84"/>
                  </a:lnTo>
                  <a:lnTo>
                    <a:pt x="120" y="96"/>
                  </a:lnTo>
                  <a:lnTo>
                    <a:pt x="143" y="114"/>
                  </a:lnTo>
                  <a:lnTo>
                    <a:pt x="155" y="138"/>
                  </a:lnTo>
                  <a:lnTo>
                    <a:pt x="161" y="156"/>
                  </a:lnTo>
                  <a:lnTo>
                    <a:pt x="161" y="162"/>
                  </a:lnTo>
                  <a:lnTo>
                    <a:pt x="96" y="102"/>
                  </a:lnTo>
                  <a:lnTo>
                    <a:pt x="30" y="54"/>
                  </a:lnTo>
                  <a:lnTo>
                    <a:pt x="0" y="0"/>
                  </a:lnTo>
                  <a:lnTo>
                    <a:pt x="30" y="0"/>
                  </a:lnTo>
                  <a:close/>
                </a:path>
              </a:pathLst>
            </a:custGeom>
            <a:solidFill>
              <a:schemeClr val="bg2"/>
            </a:solidFill>
            <a:ln w="9525">
              <a:noFill/>
              <a:round/>
              <a:headEnd/>
              <a:tailEnd/>
            </a:ln>
          </p:spPr>
          <p:txBody>
            <a:bodyPr/>
            <a:lstStyle/>
            <a:p>
              <a:endParaRPr lang="fa-IR"/>
            </a:p>
          </p:txBody>
        </p:sp>
        <p:sp>
          <p:nvSpPr>
            <p:cNvPr id="5130" name="Freeform 18"/>
            <p:cNvSpPr>
              <a:spLocks/>
            </p:cNvSpPr>
            <p:nvPr/>
          </p:nvSpPr>
          <p:spPr bwMode="auto">
            <a:xfrm>
              <a:off x="706" y="3854"/>
              <a:ext cx="59" cy="61"/>
            </a:xfrm>
            <a:custGeom>
              <a:avLst/>
              <a:gdLst>
                <a:gd name="T0" fmla="*/ 59 w 59"/>
                <a:gd name="T1" fmla="*/ 6 h 60"/>
                <a:gd name="T2" fmla="*/ 41 w 59"/>
                <a:gd name="T3" fmla="*/ 31 h 60"/>
                <a:gd name="T4" fmla="*/ 41 w 59"/>
                <a:gd name="T5" fmla="*/ 37 h 60"/>
                <a:gd name="T6" fmla="*/ 47 w 59"/>
                <a:gd name="T7" fmla="*/ 43 h 60"/>
                <a:gd name="T8" fmla="*/ 53 w 59"/>
                <a:gd name="T9" fmla="*/ 55 h 60"/>
                <a:gd name="T10" fmla="*/ 53 w 59"/>
                <a:gd name="T11" fmla="*/ 61 h 60"/>
                <a:gd name="T12" fmla="*/ 47 w 59"/>
                <a:gd name="T13" fmla="*/ 55 h 60"/>
                <a:gd name="T14" fmla="*/ 35 w 59"/>
                <a:gd name="T15" fmla="*/ 49 h 60"/>
                <a:gd name="T16" fmla="*/ 23 w 59"/>
                <a:gd name="T17" fmla="*/ 37 h 60"/>
                <a:gd name="T18" fmla="*/ 17 w 59"/>
                <a:gd name="T19" fmla="*/ 31 h 60"/>
                <a:gd name="T20" fmla="*/ 0 w 59"/>
                <a:gd name="T21" fmla="*/ 0 h 60"/>
                <a:gd name="T22" fmla="*/ 59 w 59"/>
                <a:gd name="T23" fmla="*/ 6 h 60"/>
                <a:gd name="T24" fmla="*/ 59 w 59"/>
                <a:gd name="T25" fmla="*/ 6 h 6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59"/>
                <a:gd name="T40" fmla="*/ 0 h 60"/>
                <a:gd name="T41" fmla="*/ 59 w 59"/>
                <a:gd name="T42" fmla="*/ 60 h 6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59" h="60">
                  <a:moveTo>
                    <a:pt x="59" y="6"/>
                  </a:moveTo>
                  <a:lnTo>
                    <a:pt x="41" y="30"/>
                  </a:lnTo>
                  <a:lnTo>
                    <a:pt x="41" y="36"/>
                  </a:lnTo>
                  <a:lnTo>
                    <a:pt x="47" y="42"/>
                  </a:lnTo>
                  <a:lnTo>
                    <a:pt x="53" y="54"/>
                  </a:lnTo>
                  <a:lnTo>
                    <a:pt x="53" y="60"/>
                  </a:lnTo>
                  <a:lnTo>
                    <a:pt x="47" y="54"/>
                  </a:lnTo>
                  <a:lnTo>
                    <a:pt x="35" y="48"/>
                  </a:lnTo>
                  <a:lnTo>
                    <a:pt x="23" y="36"/>
                  </a:lnTo>
                  <a:lnTo>
                    <a:pt x="17" y="30"/>
                  </a:lnTo>
                  <a:lnTo>
                    <a:pt x="0" y="0"/>
                  </a:lnTo>
                  <a:lnTo>
                    <a:pt x="59" y="6"/>
                  </a:lnTo>
                  <a:close/>
                </a:path>
              </a:pathLst>
            </a:custGeom>
            <a:solidFill>
              <a:schemeClr val="bg2"/>
            </a:solidFill>
            <a:ln w="9525">
              <a:noFill/>
              <a:round/>
              <a:headEnd/>
              <a:tailEnd/>
            </a:ln>
          </p:spPr>
          <p:txBody>
            <a:bodyPr/>
            <a:lstStyle/>
            <a:p>
              <a:endParaRPr lang="fa-IR"/>
            </a:p>
          </p:txBody>
        </p:sp>
        <p:sp>
          <p:nvSpPr>
            <p:cNvPr id="5131" name="Freeform 19"/>
            <p:cNvSpPr>
              <a:spLocks/>
            </p:cNvSpPr>
            <p:nvPr/>
          </p:nvSpPr>
          <p:spPr bwMode="auto">
            <a:xfrm>
              <a:off x="395" y="3811"/>
              <a:ext cx="245" cy="207"/>
            </a:xfrm>
            <a:custGeom>
              <a:avLst/>
              <a:gdLst>
                <a:gd name="T0" fmla="*/ 233 w 245"/>
                <a:gd name="T1" fmla="*/ 37 h 204"/>
                <a:gd name="T2" fmla="*/ 245 w 245"/>
                <a:gd name="T3" fmla="*/ 43 h 204"/>
                <a:gd name="T4" fmla="*/ 209 w 245"/>
                <a:gd name="T5" fmla="*/ 85 h 204"/>
                <a:gd name="T6" fmla="*/ 143 w 245"/>
                <a:gd name="T7" fmla="*/ 134 h 204"/>
                <a:gd name="T8" fmla="*/ 167 w 245"/>
                <a:gd name="T9" fmla="*/ 158 h 204"/>
                <a:gd name="T10" fmla="*/ 179 w 245"/>
                <a:gd name="T11" fmla="*/ 207 h 204"/>
                <a:gd name="T12" fmla="*/ 77 w 245"/>
                <a:gd name="T13" fmla="*/ 134 h 204"/>
                <a:gd name="T14" fmla="*/ 47 w 245"/>
                <a:gd name="T15" fmla="*/ 85 h 204"/>
                <a:gd name="T16" fmla="*/ 89 w 245"/>
                <a:gd name="T17" fmla="*/ 67 h 204"/>
                <a:gd name="T18" fmla="*/ 59 w 245"/>
                <a:gd name="T19" fmla="*/ 37 h 204"/>
                <a:gd name="T20" fmla="*/ 0 w 245"/>
                <a:gd name="T21" fmla="*/ 12 h 204"/>
                <a:gd name="T22" fmla="*/ 0 w 245"/>
                <a:gd name="T23" fmla="*/ 0 h 204"/>
                <a:gd name="T24" fmla="*/ 6 w 245"/>
                <a:gd name="T25" fmla="*/ 0 h 204"/>
                <a:gd name="T26" fmla="*/ 12 w 245"/>
                <a:gd name="T27" fmla="*/ 0 h 204"/>
                <a:gd name="T28" fmla="*/ 47 w 245"/>
                <a:gd name="T29" fmla="*/ 6 h 204"/>
                <a:gd name="T30" fmla="*/ 77 w 245"/>
                <a:gd name="T31" fmla="*/ 6 h 204"/>
                <a:gd name="T32" fmla="*/ 83 w 245"/>
                <a:gd name="T33" fmla="*/ 6 h 204"/>
                <a:gd name="T34" fmla="*/ 89 w 245"/>
                <a:gd name="T35" fmla="*/ 6 h 204"/>
                <a:gd name="T36" fmla="*/ 101 w 245"/>
                <a:gd name="T37" fmla="*/ 12 h 204"/>
                <a:gd name="T38" fmla="*/ 125 w 245"/>
                <a:gd name="T39" fmla="*/ 12 h 204"/>
                <a:gd name="T40" fmla="*/ 143 w 245"/>
                <a:gd name="T41" fmla="*/ 18 h 204"/>
                <a:gd name="T42" fmla="*/ 149 w 245"/>
                <a:gd name="T43" fmla="*/ 18 h 204"/>
                <a:gd name="T44" fmla="*/ 149 w 245"/>
                <a:gd name="T45" fmla="*/ 18 h 204"/>
                <a:gd name="T46" fmla="*/ 203 w 245"/>
                <a:gd name="T47" fmla="*/ 24 h 204"/>
                <a:gd name="T48" fmla="*/ 233 w 245"/>
                <a:gd name="T49" fmla="*/ 37 h 204"/>
                <a:gd name="T50" fmla="*/ 233 w 245"/>
                <a:gd name="T51" fmla="*/ 37 h 204"/>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245"/>
                <a:gd name="T79" fmla="*/ 0 h 204"/>
                <a:gd name="T80" fmla="*/ 245 w 245"/>
                <a:gd name="T81" fmla="*/ 204 h 204"/>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245" h="204">
                  <a:moveTo>
                    <a:pt x="233" y="36"/>
                  </a:moveTo>
                  <a:lnTo>
                    <a:pt x="245" y="42"/>
                  </a:lnTo>
                  <a:lnTo>
                    <a:pt x="209" y="84"/>
                  </a:lnTo>
                  <a:lnTo>
                    <a:pt x="143" y="132"/>
                  </a:lnTo>
                  <a:lnTo>
                    <a:pt x="167" y="156"/>
                  </a:lnTo>
                  <a:lnTo>
                    <a:pt x="179" y="204"/>
                  </a:lnTo>
                  <a:lnTo>
                    <a:pt x="77" y="132"/>
                  </a:lnTo>
                  <a:lnTo>
                    <a:pt x="47" y="84"/>
                  </a:lnTo>
                  <a:lnTo>
                    <a:pt x="89" y="66"/>
                  </a:lnTo>
                  <a:lnTo>
                    <a:pt x="59" y="36"/>
                  </a:lnTo>
                  <a:lnTo>
                    <a:pt x="0" y="12"/>
                  </a:lnTo>
                  <a:lnTo>
                    <a:pt x="0" y="0"/>
                  </a:lnTo>
                  <a:lnTo>
                    <a:pt x="6" y="0"/>
                  </a:lnTo>
                  <a:lnTo>
                    <a:pt x="12" y="0"/>
                  </a:lnTo>
                  <a:lnTo>
                    <a:pt x="47" y="6"/>
                  </a:lnTo>
                  <a:lnTo>
                    <a:pt x="77" y="6"/>
                  </a:lnTo>
                  <a:lnTo>
                    <a:pt x="83" y="6"/>
                  </a:lnTo>
                  <a:lnTo>
                    <a:pt x="89" y="6"/>
                  </a:lnTo>
                  <a:lnTo>
                    <a:pt x="101" y="12"/>
                  </a:lnTo>
                  <a:lnTo>
                    <a:pt x="125" y="12"/>
                  </a:lnTo>
                  <a:lnTo>
                    <a:pt x="143" y="18"/>
                  </a:lnTo>
                  <a:lnTo>
                    <a:pt x="149" y="18"/>
                  </a:lnTo>
                  <a:lnTo>
                    <a:pt x="203" y="24"/>
                  </a:lnTo>
                  <a:lnTo>
                    <a:pt x="233" y="36"/>
                  </a:lnTo>
                  <a:close/>
                </a:path>
              </a:pathLst>
            </a:custGeom>
            <a:solidFill>
              <a:schemeClr val="bg2"/>
            </a:solidFill>
            <a:ln w="9525">
              <a:noFill/>
              <a:round/>
              <a:headEnd/>
              <a:tailEnd/>
            </a:ln>
          </p:spPr>
          <p:txBody>
            <a:bodyPr/>
            <a:lstStyle/>
            <a:p>
              <a:endParaRPr lang="fa-IR"/>
            </a:p>
          </p:txBody>
        </p:sp>
      </p:grpSp>
    </p:spTree>
  </p:cSld>
  <p:clrMapOvr>
    <a:masterClrMapping/>
  </p:clrMapOvr>
  <p:transition advTm="20000">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0"/>
          <p:cNvPicPr>
            <a:picLocks noChangeAspect="1" noChangeArrowheads="1"/>
          </p:cNvPicPr>
          <p:nvPr/>
        </p:nvPicPr>
        <p:blipFill>
          <a:blip r:embed="rId2" cstate="print"/>
          <a:srcRect/>
          <a:stretch>
            <a:fillRect/>
          </a:stretch>
        </p:blipFill>
        <p:spPr bwMode="auto">
          <a:xfrm>
            <a:off x="990600" y="4162425"/>
            <a:ext cx="2293938" cy="2293938"/>
          </a:xfrm>
          <a:prstGeom prst="rect">
            <a:avLst/>
          </a:prstGeom>
          <a:noFill/>
          <a:ln w="12700" cap="sq">
            <a:noFill/>
            <a:miter lim="800000"/>
            <a:headEnd type="none" w="sm" len="sm"/>
            <a:tailEnd type="none" w="sm" len="sm"/>
          </a:ln>
        </p:spPr>
      </p:pic>
      <p:sp>
        <p:nvSpPr>
          <p:cNvPr id="6147" name="Text Box 2"/>
          <p:cNvSpPr txBox="1">
            <a:spLocks noChangeArrowheads="1"/>
          </p:cNvSpPr>
          <p:nvPr/>
        </p:nvSpPr>
        <p:spPr bwMode="auto">
          <a:xfrm>
            <a:off x="3581400" y="609600"/>
            <a:ext cx="5105400" cy="2528888"/>
          </a:xfrm>
          <a:prstGeom prst="rect">
            <a:avLst/>
          </a:prstGeom>
          <a:noFill/>
          <a:ln w="12700" cap="sq">
            <a:noFill/>
            <a:miter lim="800000"/>
            <a:headEnd type="none" w="sm" len="sm"/>
            <a:tailEnd type="none" w="sm" len="sm"/>
          </a:ln>
        </p:spPr>
        <p:txBody>
          <a:bodyPr>
            <a:spAutoFit/>
          </a:bodyPr>
          <a:lstStyle/>
          <a:p>
            <a:pPr algn="ctr">
              <a:spcBef>
                <a:spcPct val="50000"/>
              </a:spcBef>
            </a:pPr>
            <a:r>
              <a:rPr lang="ar-SA" sz="3200" b="1">
                <a:latin typeface="Persian" pitchFamily="18" charset="0"/>
                <a:cs typeface="Roya" pitchFamily="2" charset="-78"/>
              </a:rPr>
              <a:t>به جز تاريكي هيچ چيز ديده نمي‌شد. سياهي شب همه جا را پوشانده بود و مرد نمي‌توانست چيزي ببيند. حتي ماه و ستاره‌ها پشت انبوهي از ابر پنهان شده بودند.</a:t>
            </a:r>
            <a:endParaRPr lang="en-US" sz="3200">
              <a:cs typeface="Roya" pitchFamily="2" charset="-78"/>
            </a:endParaRPr>
          </a:p>
        </p:txBody>
      </p:sp>
      <p:grpSp>
        <p:nvGrpSpPr>
          <p:cNvPr id="6148" name="Group 4"/>
          <p:cNvGrpSpPr>
            <a:grpSpLocks/>
          </p:cNvGrpSpPr>
          <p:nvPr/>
        </p:nvGrpSpPr>
        <p:grpSpPr bwMode="auto">
          <a:xfrm>
            <a:off x="0" y="6000750"/>
            <a:ext cx="7848600" cy="857250"/>
            <a:chOff x="0" y="3792"/>
            <a:chExt cx="4944" cy="540"/>
          </a:xfrm>
        </p:grpSpPr>
        <p:sp>
          <p:nvSpPr>
            <p:cNvPr id="24581" name="Freeform 5"/>
            <p:cNvSpPr>
              <a:spLocks/>
            </p:cNvSpPr>
            <p:nvPr/>
          </p:nvSpPr>
          <p:spPr bwMode="ltGray">
            <a:xfrm>
              <a:off x="1488" y="3792"/>
              <a:ext cx="3240" cy="536"/>
            </a:xfrm>
            <a:custGeom>
              <a:avLst/>
              <a:gdLst/>
              <a:ahLst/>
              <a:cxnLst>
                <a:cxn ang="0">
                  <a:pos x="3132" y="469"/>
                </a:cxn>
                <a:cxn ang="0">
                  <a:pos x="2995" y="395"/>
                </a:cxn>
                <a:cxn ang="0">
                  <a:pos x="2911" y="375"/>
                </a:cxn>
                <a:cxn ang="0">
                  <a:pos x="2678" y="228"/>
                </a:cxn>
                <a:cxn ang="0">
                  <a:pos x="2553" y="74"/>
                </a:cxn>
                <a:cxn ang="0">
                  <a:pos x="2457" y="7"/>
                </a:cxn>
                <a:cxn ang="0">
                  <a:pos x="2403" y="47"/>
                </a:cxn>
                <a:cxn ang="0">
                  <a:pos x="2289" y="74"/>
                </a:cxn>
                <a:cxn ang="0">
                  <a:pos x="2134" y="74"/>
                </a:cxn>
                <a:cxn ang="0">
                  <a:pos x="2044" y="128"/>
                </a:cxn>
                <a:cxn ang="0">
                  <a:pos x="1775" y="222"/>
                </a:cxn>
                <a:cxn ang="0">
                  <a:pos x="1602" y="181"/>
                </a:cxn>
                <a:cxn ang="0">
                  <a:pos x="1560" y="101"/>
                </a:cxn>
                <a:cxn ang="0">
                  <a:pos x="1542" y="87"/>
                </a:cxn>
                <a:cxn ang="0">
                  <a:pos x="1446" y="60"/>
                </a:cxn>
                <a:cxn ang="0">
                  <a:pos x="1375" y="74"/>
                </a:cxn>
                <a:cxn ang="0">
                  <a:pos x="1309" y="87"/>
                </a:cxn>
                <a:cxn ang="0">
                  <a:pos x="1243" y="13"/>
                </a:cxn>
                <a:cxn ang="0">
                  <a:pos x="1225" y="0"/>
                </a:cxn>
                <a:cxn ang="0">
                  <a:pos x="1189" y="0"/>
                </a:cxn>
                <a:cxn ang="0">
                  <a:pos x="1106" y="34"/>
                </a:cxn>
                <a:cxn ang="0">
                  <a:pos x="1106" y="34"/>
                </a:cxn>
                <a:cxn ang="0">
                  <a:pos x="1094" y="40"/>
                </a:cxn>
                <a:cxn ang="0">
                  <a:pos x="1070" y="54"/>
                </a:cxn>
                <a:cxn ang="0">
                  <a:pos x="1034" y="74"/>
                </a:cxn>
                <a:cxn ang="0">
                  <a:pos x="1004" y="74"/>
                </a:cxn>
                <a:cxn ang="0">
                  <a:pos x="986" y="74"/>
                </a:cxn>
                <a:cxn ang="0">
                  <a:pos x="956" y="81"/>
                </a:cxn>
                <a:cxn ang="0">
                  <a:pos x="920" y="94"/>
                </a:cxn>
                <a:cxn ang="0">
                  <a:pos x="884" y="107"/>
                </a:cxn>
                <a:cxn ang="0">
                  <a:pos x="843" y="128"/>
                </a:cxn>
                <a:cxn ang="0">
                  <a:pos x="813" y="141"/>
                </a:cxn>
                <a:cxn ang="0">
                  <a:pos x="789" y="148"/>
                </a:cxn>
                <a:cxn ang="0">
                  <a:pos x="783" y="154"/>
                </a:cxn>
                <a:cxn ang="0">
                  <a:pos x="556" y="228"/>
                </a:cxn>
                <a:cxn ang="0">
                  <a:pos x="394" y="294"/>
                </a:cxn>
                <a:cxn ang="0">
                  <a:pos x="107" y="462"/>
                </a:cxn>
                <a:cxn ang="0">
                  <a:pos x="0" y="536"/>
                </a:cxn>
                <a:cxn ang="0">
                  <a:pos x="3240" y="536"/>
                </a:cxn>
                <a:cxn ang="0">
                  <a:pos x="3132" y="469"/>
                </a:cxn>
                <a:cxn ang="0">
                  <a:pos x="3132" y="469"/>
                </a:cxn>
              </a:cxnLst>
              <a:rect l="0" t="0" r="r" b="b"/>
              <a:pathLst>
                <a:path w="3240" h="536">
                  <a:moveTo>
                    <a:pt x="3132" y="469"/>
                  </a:moveTo>
                  <a:lnTo>
                    <a:pt x="2995" y="395"/>
                  </a:lnTo>
                  <a:lnTo>
                    <a:pt x="2911" y="375"/>
                  </a:lnTo>
                  <a:lnTo>
                    <a:pt x="2678" y="228"/>
                  </a:lnTo>
                  <a:lnTo>
                    <a:pt x="2553" y="74"/>
                  </a:lnTo>
                  <a:lnTo>
                    <a:pt x="2457" y="7"/>
                  </a:lnTo>
                  <a:lnTo>
                    <a:pt x="2403" y="47"/>
                  </a:lnTo>
                  <a:lnTo>
                    <a:pt x="2289" y="74"/>
                  </a:lnTo>
                  <a:lnTo>
                    <a:pt x="2134" y="74"/>
                  </a:lnTo>
                  <a:lnTo>
                    <a:pt x="2044" y="128"/>
                  </a:lnTo>
                  <a:lnTo>
                    <a:pt x="1775" y="222"/>
                  </a:lnTo>
                  <a:lnTo>
                    <a:pt x="1602" y="181"/>
                  </a:lnTo>
                  <a:lnTo>
                    <a:pt x="1560" y="101"/>
                  </a:lnTo>
                  <a:lnTo>
                    <a:pt x="1542" y="87"/>
                  </a:lnTo>
                  <a:lnTo>
                    <a:pt x="1446" y="60"/>
                  </a:lnTo>
                  <a:lnTo>
                    <a:pt x="1375" y="74"/>
                  </a:lnTo>
                  <a:lnTo>
                    <a:pt x="1309" y="87"/>
                  </a:lnTo>
                  <a:lnTo>
                    <a:pt x="1243" y="13"/>
                  </a:lnTo>
                  <a:lnTo>
                    <a:pt x="1225" y="0"/>
                  </a:lnTo>
                  <a:lnTo>
                    <a:pt x="1189" y="0"/>
                  </a:lnTo>
                  <a:lnTo>
                    <a:pt x="1106" y="34"/>
                  </a:lnTo>
                  <a:lnTo>
                    <a:pt x="1106" y="34"/>
                  </a:lnTo>
                  <a:lnTo>
                    <a:pt x="1094" y="40"/>
                  </a:lnTo>
                  <a:lnTo>
                    <a:pt x="1070" y="54"/>
                  </a:lnTo>
                  <a:lnTo>
                    <a:pt x="1034" y="74"/>
                  </a:lnTo>
                  <a:lnTo>
                    <a:pt x="1004" y="74"/>
                  </a:lnTo>
                  <a:lnTo>
                    <a:pt x="986" y="74"/>
                  </a:lnTo>
                  <a:lnTo>
                    <a:pt x="956" y="81"/>
                  </a:lnTo>
                  <a:lnTo>
                    <a:pt x="920" y="94"/>
                  </a:lnTo>
                  <a:lnTo>
                    <a:pt x="884" y="107"/>
                  </a:lnTo>
                  <a:lnTo>
                    <a:pt x="843" y="128"/>
                  </a:lnTo>
                  <a:lnTo>
                    <a:pt x="813" y="141"/>
                  </a:lnTo>
                  <a:lnTo>
                    <a:pt x="789" y="148"/>
                  </a:lnTo>
                  <a:lnTo>
                    <a:pt x="783" y="154"/>
                  </a:lnTo>
                  <a:lnTo>
                    <a:pt x="556" y="228"/>
                  </a:lnTo>
                  <a:lnTo>
                    <a:pt x="394" y="294"/>
                  </a:lnTo>
                  <a:lnTo>
                    <a:pt x="107" y="462"/>
                  </a:lnTo>
                  <a:lnTo>
                    <a:pt x="0" y="536"/>
                  </a:lnTo>
                  <a:lnTo>
                    <a:pt x="3240" y="536"/>
                  </a:lnTo>
                  <a:lnTo>
                    <a:pt x="3132" y="469"/>
                  </a:lnTo>
                  <a:lnTo>
                    <a:pt x="3132" y="469"/>
                  </a:lnTo>
                  <a:close/>
                </a:path>
              </a:pathLst>
            </a:custGeom>
            <a:gradFill rotWithShape="0">
              <a:gsLst>
                <a:gs pos="0">
                  <a:schemeClr val="bg2">
                    <a:gamma/>
                    <a:tint val="66667"/>
                    <a:invGamma/>
                  </a:schemeClr>
                </a:gs>
                <a:gs pos="100000">
                  <a:schemeClr val="bg2"/>
                </a:gs>
              </a:gsLst>
              <a:lin ang="5400000" scaled="1"/>
            </a:gradFill>
            <a:ln w="9525">
              <a:noFill/>
              <a:round/>
              <a:headEnd/>
              <a:tailEnd/>
            </a:ln>
          </p:spPr>
          <p:txBody>
            <a:bodyPr/>
            <a:lstStyle/>
            <a:p>
              <a:pPr>
                <a:defRPr/>
              </a:pPr>
              <a:endParaRPr lang="en-US"/>
            </a:p>
          </p:txBody>
        </p:sp>
        <p:grpSp>
          <p:nvGrpSpPr>
            <p:cNvPr id="6157" name="Group 6"/>
            <p:cNvGrpSpPr>
              <a:grpSpLocks/>
            </p:cNvGrpSpPr>
            <p:nvPr/>
          </p:nvGrpSpPr>
          <p:grpSpPr bwMode="auto">
            <a:xfrm>
              <a:off x="2486" y="3792"/>
              <a:ext cx="2458" cy="540"/>
              <a:chOff x="2486" y="3792"/>
              <a:chExt cx="2458" cy="540"/>
            </a:xfrm>
          </p:grpSpPr>
          <p:sp>
            <p:nvSpPr>
              <p:cNvPr id="6159" name="Freeform 7"/>
              <p:cNvSpPr>
                <a:spLocks/>
              </p:cNvSpPr>
              <p:nvPr/>
            </p:nvSpPr>
            <p:spPr bwMode="ltGray">
              <a:xfrm>
                <a:off x="3948" y="3799"/>
                <a:ext cx="996" cy="533"/>
              </a:xfrm>
              <a:custGeom>
                <a:avLst/>
                <a:gdLst>
                  <a:gd name="T0" fmla="*/ 636 w 996"/>
                  <a:gd name="T1" fmla="*/ 373 h 533"/>
                  <a:gd name="T2" fmla="*/ 495 w 996"/>
                  <a:gd name="T3" fmla="*/ 370 h 533"/>
                  <a:gd name="T4" fmla="*/ 280 w 996"/>
                  <a:gd name="T5" fmla="*/ 249 h 533"/>
                  <a:gd name="T6" fmla="*/ 127 w 996"/>
                  <a:gd name="T7" fmla="*/ 66 h 533"/>
                  <a:gd name="T8" fmla="*/ 0 w 996"/>
                  <a:gd name="T9" fmla="*/ 0 h 533"/>
                  <a:gd name="T10" fmla="*/ 22 w 996"/>
                  <a:gd name="T11" fmla="*/ 26 h 533"/>
                  <a:gd name="T12" fmla="*/ 0 w 996"/>
                  <a:gd name="T13" fmla="*/ 65 h 533"/>
                  <a:gd name="T14" fmla="*/ 30 w 996"/>
                  <a:gd name="T15" fmla="*/ 119 h 533"/>
                  <a:gd name="T16" fmla="*/ 75 w 996"/>
                  <a:gd name="T17" fmla="*/ 243 h 533"/>
                  <a:gd name="T18" fmla="*/ 45 w 996"/>
                  <a:gd name="T19" fmla="*/ 422 h 533"/>
                  <a:gd name="T20" fmla="*/ 200 w 996"/>
                  <a:gd name="T21" fmla="*/ 329 h 533"/>
                  <a:gd name="T22" fmla="*/ 612 w 996"/>
                  <a:gd name="T23" fmla="*/ 533 h 533"/>
                  <a:gd name="T24" fmla="*/ 996 w 996"/>
                  <a:gd name="T25" fmla="*/ 529 h 533"/>
                  <a:gd name="T26" fmla="*/ 828 w 996"/>
                  <a:gd name="T27" fmla="*/ 473 h 533"/>
                  <a:gd name="T28" fmla="*/ 636 w 996"/>
                  <a:gd name="T29" fmla="*/ 373 h 533"/>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996"/>
                  <a:gd name="T46" fmla="*/ 0 h 533"/>
                  <a:gd name="T47" fmla="*/ 996 w 996"/>
                  <a:gd name="T48" fmla="*/ 533 h 533"/>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996" h="533">
                    <a:moveTo>
                      <a:pt x="636" y="373"/>
                    </a:moveTo>
                    <a:lnTo>
                      <a:pt x="495" y="370"/>
                    </a:lnTo>
                    <a:lnTo>
                      <a:pt x="280" y="249"/>
                    </a:lnTo>
                    <a:lnTo>
                      <a:pt x="127" y="66"/>
                    </a:lnTo>
                    <a:lnTo>
                      <a:pt x="0" y="0"/>
                    </a:lnTo>
                    <a:lnTo>
                      <a:pt x="22" y="26"/>
                    </a:lnTo>
                    <a:lnTo>
                      <a:pt x="0" y="65"/>
                    </a:lnTo>
                    <a:lnTo>
                      <a:pt x="30" y="119"/>
                    </a:lnTo>
                    <a:lnTo>
                      <a:pt x="75" y="243"/>
                    </a:lnTo>
                    <a:lnTo>
                      <a:pt x="45" y="422"/>
                    </a:lnTo>
                    <a:lnTo>
                      <a:pt x="200" y="329"/>
                    </a:lnTo>
                    <a:lnTo>
                      <a:pt x="612" y="533"/>
                    </a:lnTo>
                    <a:lnTo>
                      <a:pt x="996" y="529"/>
                    </a:lnTo>
                    <a:lnTo>
                      <a:pt x="828" y="473"/>
                    </a:lnTo>
                    <a:lnTo>
                      <a:pt x="636" y="373"/>
                    </a:lnTo>
                    <a:close/>
                  </a:path>
                </a:pathLst>
              </a:custGeom>
              <a:solidFill>
                <a:schemeClr val="bg2"/>
              </a:solidFill>
              <a:ln w="9525">
                <a:noFill/>
                <a:round/>
                <a:headEnd/>
                <a:tailEnd/>
              </a:ln>
            </p:spPr>
            <p:txBody>
              <a:bodyPr/>
              <a:lstStyle/>
              <a:p>
                <a:endParaRPr lang="fa-IR"/>
              </a:p>
            </p:txBody>
          </p:sp>
          <p:sp>
            <p:nvSpPr>
              <p:cNvPr id="6160" name="Freeform 8"/>
              <p:cNvSpPr>
                <a:spLocks/>
              </p:cNvSpPr>
              <p:nvPr/>
            </p:nvSpPr>
            <p:spPr bwMode="ltGray">
              <a:xfrm>
                <a:off x="2677" y="3792"/>
                <a:ext cx="186" cy="395"/>
              </a:xfrm>
              <a:custGeom>
                <a:avLst/>
                <a:gdLst>
                  <a:gd name="T0" fmla="*/ 36 w 186"/>
                  <a:gd name="T1" fmla="*/ 0 h 353"/>
                  <a:gd name="T2" fmla="*/ 54 w 186"/>
                  <a:gd name="T3" fmla="*/ 20 h 353"/>
                  <a:gd name="T4" fmla="*/ 24 w 186"/>
                  <a:gd name="T5" fmla="*/ 34 h 353"/>
                  <a:gd name="T6" fmla="*/ 18 w 186"/>
                  <a:gd name="T7" fmla="*/ 74 h 353"/>
                  <a:gd name="T8" fmla="*/ 42 w 186"/>
                  <a:gd name="T9" fmla="*/ 128 h 353"/>
                  <a:gd name="T10" fmla="*/ 48 w 186"/>
                  <a:gd name="T11" fmla="*/ 181 h 353"/>
                  <a:gd name="T12" fmla="*/ 0 w 186"/>
                  <a:gd name="T13" fmla="*/ 395 h 353"/>
                  <a:gd name="T14" fmla="*/ 54 w 186"/>
                  <a:gd name="T15" fmla="*/ 261 h 353"/>
                  <a:gd name="T16" fmla="*/ 84 w 186"/>
                  <a:gd name="T17" fmla="*/ 242 h 353"/>
                  <a:gd name="T18" fmla="*/ 126 w 186"/>
                  <a:gd name="T19" fmla="*/ 141 h 353"/>
                  <a:gd name="T20" fmla="*/ 144 w 186"/>
                  <a:gd name="T21" fmla="*/ 134 h 353"/>
                  <a:gd name="T22" fmla="*/ 144 w 186"/>
                  <a:gd name="T23" fmla="*/ 101 h 353"/>
                  <a:gd name="T24" fmla="*/ 186 w 186"/>
                  <a:gd name="T25" fmla="*/ 74 h 353"/>
                  <a:gd name="T26" fmla="*/ 162 w 186"/>
                  <a:gd name="T27" fmla="*/ 67 h 353"/>
                  <a:gd name="T28" fmla="*/ 36 w 186"/>
                  <a:gd name="T29" fmla="*/ 0 h 353"/>
                  <a:gd name="T30" fmla="*/ 36 w 186"/>
                  <a:gd name="T31" fmla="*/ 0 h 353"/>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86"/>
                  <a:gd name="T49" fmla="*/ 0 h 353"/>
                  <a:gd name="T50" fmla="*/ 186 w 186"/>
                  <a:gd name="T51" fmla="*/ 353 h 353"/>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86" h="353">
                    <a:moveTo>
                      <a:pt x="36" y="0"/>
                    </a:moveTo>
                    <a:lnTo>
                      <a:pt x="54" y="18"/>
                    </a:lnTo>
                    <a:lnTo>
                      <a:pt x="24" y="30"/>
                    </a:lnTo>
                    <a:lnTo>
                      <a:pt x="18" y="66"/>
                    </a:lnTo>
                    <a:lnTo>
                      <a:pt x="42" y="114"/>
                    </a:lnTo>
                    <a:lnTo>
                      <a:pt x="48" y="162"/>
                    </a:lnTo>
                    <a:lnTo>
                      <a:pt x="0" y="353"/>
                    </a:lnTo>
                    <a:lnTo>
                      <a:pt x="54" y="233"/>
                    </a:lnTo>
                    <a:lnTo>
                      <a:pt x="84" y="216"/>
                    </a:lnTo>
                    <a:lnTo>
                      <a:pt x="126" y="126"/>
                    </a:lnTo>
                    <a:lnTo>
                      <a:pt x="144" y="120"/>
                    </a:lnTo>
                    <a:lnTo>
                      <a:pt x="144" y="90"/>
                    </a:lnTo>
                    <a:lnTo>
                      <a:pt x="186" y="66"/>
                    </a:lnTo>
                    <a:lnTo>
                      <a:pt x="162" y="60"/>
                    </a:lnTo>
                    <a:lnTo>
                      <a:pt x="36" y="0"/>
                    </a:lnTo>
                    <a:close/>
                  </a:path>
                </a:pathLst>
              </a:custGeom>
              <a:solidFill>
                <a:schemeClr val="bg2"/>
              </a:solidFill>
              <a:ln w="9525">
                <a:noFill/>
                <a:round/>
                <a:headEnd/>
                <a:tailEnd/>
              </a:ln>
            </p:spPr>
            <p:txBody>
              <a:bodyPr/>
              <a:lstStyle/>
              <a:p>
                <a:endParaRPr lang="fa-IR"/>
              </a:p>
            </p:txBody>
          </p:sp>
          <p:sp>
            <p:nvSpPr>
              <p:cNvPr id="6161" name="Freeform 9"/>
              <p:cNvSpPr>
                <a:spLocks/>
              </p:cNvSpPr>
              <p:nvPr/>
            </p:nvSpPr>
            <p:spPr bwMode="ltGray">
              <a:xfrm>
                <a:off x="3030" y="3893"/>
                <a:ext cx="378" cy="271"/>
              </a:xfrm>
              <a:custGeom>
                <a:avLst/>
                <a:gdLst>
                  <a:gd name="T0" fmla="*/ 18 w 378"/>
                  <a:gd name="T1" fmla="*/ 0 h 271"/>
                  <a:gd name="T2" fmla="*/ 12 w 378"/>
                  <a:gd name="T3" fmla="*/ 13 h 271"/>
                  <a:gd name="T4" fmla="*/ 0 w 378"/>
                  <a:gd name="T5" fmla="*/ 40 h 271"/>
                  <a:gd name="T6" fmla="*/ 60 w 378"/>
                  <a:gd name="T7" fmla="*/ 121 h 271"/>
                  <a:gd name="T8" fmla="*/ 310 w 378"/>
                  <a:gd name="T9" fmla="*/ 271 h 271"/>
                  <a:gd name="T10" fmla="*/ 290 w 378"/>
                  <a:gd name="T11" fmla="*/ 139 h 271"/>
                  <a:gd name="T12" fmla="*/ 378 w 378"/>
                  <a:gd name="T13" fmla="*/ 76 h 271"/>
                  <a:gd name="T14" fmla="*/ 251 w 378"/>
                  <a:gd name="T15" fmla="*/ 94 h 271"/>
                  <a:gd name="T16" fmla="*/ 90 w 378"/>
                  <a:gd name="T17" fmla="*/ 54 h 271"/>
                  <a:gd name="T18" fmla="*/ 18 w 378"/>
                  <a:gd name="T19" fmla="*/ 0 h 271"/>
                  <a:gd name="T20" fmla="*/ 18 w 378"/>
                  <a:gd name="T21" fmla="*/ 0 h 27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378"/>
                  <a:gd name="T34" fmla="*/ 0 h 271"/>
                  <a:gd name="T35" fmla="*/ 378 w 378"/>
                  <a:gd name="T36" fmla="*/ 271 h 271"/>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378" h="271">
                    <a:moveTo>
                      <a:pt x="18" y="0"/>
                    </a:moveTo>
                    <a:lnTo>
                      <a:pt x="12" y="13"/>
                    </a:lnTo>
                    <a:lnTo>
                      <a:pt x="0" y="40"/>
                    </a:lnTo>
                    <a:lnTo>
                      <a:pt x="60" y="121"/>
                    </a:lnTo>
                    <a:lnTo>
                      <a:pt x="310" y="271"/>
                    </a:lnTo>
                    <a:lnTo>
                      <a:pt x="290" y="139"/>
                    </a:lnTo>
                    <a:lnTo>
                      <a:pt x="378" y="76"/>
                    </a:lnTo>
                    <a:lnTo>
                      <a:pt x="251" y="94"/>
                    </a:lnTo>
                    <a:lnTo>
                      <a:pt x="90" y="54"/>
                    </a:lnTo>
                    <a:lnTo>
                      <a:pt x="18" y="0"/>
                    </a:lnTo>
                    <a:close/>
                  </a:path>
                </a:pathLst>
              </a:custGeom>
              <a:solidFill>
                <a:schemeClr val="bg2"/>
              </a:solidFill>
              <a:ln w="9525">
                <a:noFill/>
                <a:round/>
                <a:headEnd/>
                <a:tailEnd/>
              </a:ln>
            </p:spPr>
            <p:txBody>
              <a:bodyPr/>
              <a:lstStyle/>
              <a:p>
                <a:endParaRPr lang="fa-IR"/>
              </a:p>
            </p:txBody>
          </p:sp>
          <p:sp>
            <p:nvSpPr>
              <p:cNvPr id="6162" name="Freeform 10"/>
              <p:cNvSpPr>
                <a:spLocks/>
              </p:cNvSpPr>
              <p:nvPr/>
            </p:nvSpPr>
            <p:spPr bwMode="ltGray">
              <a:xfrm>
                <a:off x="3628" y="3866"/>
                <a:ext cx="155" cy="74"/>
              </a:xfrm>
              <a:custGeom>
                <a:avLst/>
                <a:gdLst>
                  <a:gd name="T0" fmla="*/ 114 w 155"/>
                  <a:gd name="T1" fmla="*/ 0 h 66"/>
                  <a:gd name="T2" fmla="*/ 0 w 155"/>
                  <a:gd name="T3" fmla="*/ 0 h 66"/>
                  <a:gd name="T4" fmla="*/ 0 w 155"/>
                  <a:gd name="T5" fmla="*/ 0 h 66"/>
                  <a:gd name="T6" fmla="*/ 6 w 155"/>
                  <a:gd name="T7" fmla="*/ 7 h 66"/>
                  <a:gd name="T8" fmla="*/ 6 w 155"/>
                  <a:gd name="T9" fmla="*/ 20 h 66"/>
                  <a:gd name="T10" fmla="*/ 0 w 155"/>
                  <a:gd name="T11" fmla="*/ 27 h 66"/>
                  <a:gd name="T12" fmla="*/ 78 w 155"/>
                  <a:gd name="T13" fmla="*/ 67 h 66"/>
                  <a:gd name="T14" fmla="*/ 96 w 155"/>
                  <a:gd name="T15" fmla="*/ 47 h 66"/>
                  <a:gd name="T16" fmla="*/ 155 w 155"/>
                  <a:gd name="T17" fmla="*/ 74 h 66"/>
                  <a:gd name="T18" fmla="*/ 126 w 155"/>
                  <a:gd name="T19" fmla="*/ 27 h 66"/>
                  <a:gd name="T20" fmla="*/ 149 w 155"/>
                  <a:gd name="T21" fmla="*/ 0 h 66"/>
                  <a:gd name="T22" fmla="*/ 114 w 155"/>
                  <a:gd name="T23" fmla="*/ 0 h 66"/>
                  <a:gd name="T24" fmla="*/ 114 w 155"/>
                  <a:gd name="T25" fmla="*/ 0 h 6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55"/>
                  <a:gd name="T40" fmla="*/ 0 h 66"/>
                  <a:gd name="T41" fmla="*/ 155 w 155"/>
                  <a:gd name="T42" fmla="*/ 66 h 6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55" h="66">
                    <a:moveTo>
                      <a:pt x="114" y="0"/>
                    </a:moveTo>
                    <a:lnTo>
                      <a:pt x="0" y="0"/>
                    </a:lnTo>
                    <a:lnTo>
                      <a:pt x="6" y="6"/>
                    </a:lnTo>
                    <a:lnTo>
                      <a:pt x="6" y="18"/>
                    </a:lnTo>
                    <a:lnTo>
                      <a:pt x="0" y="24"/>
                    </a:lnTo>
                    <a:lnTo>
                      <a:pt x="78" y="60"/>
                    </a:lnTo>
                    <a:lnTo>
                      <a:pt x="96" y="42"/>
                    </a:lnTo>
                    <a:lnTo>
                      <a:pt x="155" y="66"/>
                    </a:lnTo>
                    <a:lnTo>
                      <a:pt x="126" y="24"/>
                    </a:lnTo>
                    <a:lnTo>
                      <a:pt x="149" y="0"/>
                    </a:lnTo>
                    <a:lnTo>
                      <a:pt x="114" y="0"/>
                    </a:lnTo>
                    <a:close/>
                  </a:path>
                </a:pathLst>
              </a:custGeom>
              <a:solidFill>
                <a:schemeClr val="bg2"/>
              </a:solidFill>
              <a:ln w="9525">
                <a:noFill/>
                <a:round/>
                <a:headEnd/>
                <a:tailEnd/>
              </a:ln>
            </p:spPr>
            <p:txBody>
              <a:bodyPr/>
              <a:lstStyle/>
              <a:p>
                <a:endParaRPr lang="fa-IR"/>
              </a:p>
            </p:txBody>
          </p:sp>
          <p:sp>
            <p:nvSpPr>
              <p:cNvPr id="6163" name="Freeform 11"/>
              <p:cNvSpPr>
                <a:spLocks/>
              </p:cNvSpPr>
              <p:nvPr/>
            </p:nvSpPr>
            <p:spPr bwMode="ltGray">
              <a:xfrm>
                <a:off x="2486" y="3859"/>
                <a:ext cx="42" cy="81"/>
              </a:xfrm>
              <a:custGeom>
                <a:avLst/>
                <a:gdLst>
                  <a:gd name="T0" fmla="*/ 6 w 42"/>
                  <a:gd name="T1" fmla="*/ 41 h 72"/>
                  <a:gd name="T2" fmla="*/ 0 w 42"/>
                  <a:gd name="T3" fmla="*/ 20 h 72"/>
                  <a:gd name="T4" fmla="*/ 12 w 42"/>
                  <a:gd name="T5" fmla="*/ 7 h 72"/>
                  <a:gd name="T6" fmla="*/ 0 w 42"/>
                  <a:gd name="T7" fmla="*/ 7 h 72"/>
                  <a:gd name="T8" fmla="*/ 12 w 42"/>
                  <a:gd name="T9" fmla="*/ 7 h 72"/>
                  <a:gd name="T10" fmla="*/ 24 w 42"/>
                  <a:gd name="T11" fmla="*/ 7 h 72"/>
                  <a:gd name="T12" fmla="*/ 36 w 42"/>
                  <a:gd name="T13" fmla="*/ 7 h 72"/>
                  <a:gd name="T14" fmla="*/ 42 w 42"/>
                  <a:gd name="T15" fmla="*/ 0 h 72"/>
                  <a:gd name="T16" fmla="*/ 30 w 42"/>
                  <a:gd name="T17" fmla="*/ 20 h 72"/>
                  <a:gd name="T18" fmla="*/ 42 w 42"/>
                  <a:gd name="T19" fmla="*/ 54 h 72"/>
                  <a:gd name="T20" fmla="*/ 12 w 42"/>
                  <a:gd name="T21" fmla="*/ 81 h 72"/>
                  <a:gd name="T22" fmla="*/ 6 w 42"/>
                  <a:gd name="T23" fmla="*/ 41 h 72"/>
                  <a:gd name="T24" fmla="*/ 6 w 42"/>
                  <a:gd name="T25" fmla="*/ 41 h 7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42"/>
                  <a:gd name="T40" fmla="*/ 0 h 72"/>
                  <a:gd name="T41" fmla="*/ 42 w 42"/>
                  <a:gd name="T42" fmla="*/ 72 h 7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42" h="72">
                    <a:moveTo>
                      <a:pt x="6" y="36"/>
                    </a:moveTo>
                    <a:lnTo>
                      <a:pt x="0" y="18"/>
                    </a:lnTo>
                    <a:lnTo>
                      <a:pt x="12" y="6"/>
                    </a:lnTo>
                    <a:lnTo>
                      <a:pt x="0" y="6"/>
                    </a:lnTo>
                    <a:lnTo>
                      <a:pt x="12" y="6"/>
                    </a:lnTo>
                    <a:lnTo>
                      <a:pt x="24" y="6"/>
                    </a:lnTo>
                    <a:lnTo>
                      <a:pt x="36" y="6"/>
                    </a:lnTo>
                    <a:lnTo>
                      <a:pt x="42" y="0"/>
                    </a:lnTo>
                    <a:lnTo>
                      <a:pt x="30" y="18"/>
                    </a:lnTo>
                    <a:lnTo>
                      <a:pt x="42" y="48"/>
                    </a:lnTo>
                    <a:lnTo>
                      <a:pt x="12" y="72"/>
                    </a:lnTo>
                    <a:lnTo>
                      <a:pt x="6" y="36"/>
                    </a:lnTo>
                    <a:close/>
                  </a:path>
                </a:pathLst>
              </a:custGeom>
              <a:solidFill>
                <a:schemeClr val="bg2"/>
              </a:solidFill>
              <a:ln w="9525">
                <a:noFill/>
                <a:round/>
                <a:headEnd/>
                <a:tailEnd/>
              </a:ln>
            </p:spPr>
            <p:txBody>
              <a:bodyPr/>
              <a:lstStyle/>
              <a:p>
                <a:endParaRPr lang="fa-IR"/>
              </a:p>
            </p:txBody>
          </p:sp>
        </p:grpSp>
        <p:sp>
          <p:nvSpPr>
            <p:cNvPr id="24588" name="Freeform 12"/>
            <p:cNvSpPr>
              <a:spLocks/>
            </p:cNvSpPr>
            <p:nvPr/>
          </p:nvSpPr>
          <p:spPr bwMode="ltGray">
            <a:xfrm>
              <a:off x="0" y="3792"/>
              <a:ext cx="3976" cy="535"/>
            </a:xfrm>
            <a:custGeom>
              <a:avLst/>
              <a:gdLst/>
              <a:ahLst/>
              <a:cxnLst>
                <a:cxn ang="0">
                  <a:pos x="3976" y="527"/>
                </a:cxn>
                <a:cxn ang="0">
                  <a:pos x="3970" y="527"/>
                </a:cxn>
                <a:cxn ang="0">
                  <a:pos x="3844" y="509"/>
                </a:cxn>
                <a:cxn ang="0">
                  <a:pos x="2487" y="305"/>
                </a:cxn>
                <a:cxn ang="0">
                  <a:pos x="2039" y="36"/>
                </a:cxn>
                <a:cxn ang="0">
                  <a:pos x="1907" y="24"/>
                </a:cxn>
                <a:cxn ang="0">
                  <a:pos x="1883" y="54"/>
                </a:cxn>
                <a:cxn ang="0">
                  <a:pos x="1859" y="54"/>
                </a:cxn>
                <a:cxn ang="0">
                  <a:pos x="1830" y="30"/>
                </a:cxn>
                <a:cxn ang="0">
                  <a:pos x="1704" y="102"/>
                </a:cxn>
                <a:cxn ang="0">
                  <a:pos x="1608" y="126"/>
                </a:cxn>
                <a:cxn ang="0">
                  <a:pos x="1561" y="132"/>
                </a:cxn>
                <a:cxn ang="0">
                  <a:pos x="1495" y="102"/>
                </a:cxn>
                <a:cxn ang="0">
                  <a:pos x="1357" y="126"/>
                </a:cxn>
                <a:cxn ang="0">
                  <a:pos x="1285" y="24"/>
                </a:cxn>
                <a:cxn ang="0">
                  <a:pos x="1280" y="18"/>
                </a:cxn>
                <a:cxn ang="0">
                  <a:pos x="1262" y="12"/>
                </a:cxn>
                <a:cxn ang="0">
                  <a:pos x="1238" y="6"/>
                </a:cxn>
                <a:cxn ang="0">
                  <a:pos x="1220" y="0"/>
                </a:cxn>
                <a:cxn ang="0">
                  <a:pos x="1196" y="0"/>
                </a:cxn>
                <a:cxn ang="0">
                  <a:pos x="1166" y="0"/>
                </a:cxn>
                <a:cxn ang="0">
                  <a:pos x="1142" y="0"/>
                </a:cxn>
                <a:cxn ang="0">
                  <a:pos x="1136" y="0"/>
                </a:cxn>
                <a:cxn ang="0">
                  <a:pos x="1130" y="0"/>
                </a:cxn>
                <a:cxn ang="0">
                  <a:pos x="1124" y="6"/>
                </a:cxn>
                <a:cxn ang="0">
                  <a:pos x="1118" y="12"/>
                </a:cxn>
                <a:cxn ang="0">
                  <a:pos x="1100" y="18"/>
                </a:cxn>
                <a:cxn ang="0">
                  <a:pos x="1088" y="18"/>
                </a:cxn>
                <a:cxn ang="0">
                  <a:pos x="1070" y="24"/>
                </a:cxn>
                <a:cxn ang="0">
                  <a:pos x="1052" y="30"/>
                </a:cxn>
                <a:cxn ang="0">
                  <a:pos x="1034" y="36"/>
                </a:cxn>
                <a:cxn ang="0">
                  <a:pos x="1028" y="42"/>
                </a:cxn>
                <a:cxn ang="0">
                  <a:pos x="969" y="60"/>
                </a:cxn>
                <a:cxn ang="0">
                  <a:pos x="921" y="72"/>
                </a:cxn>
                <a:cxn ang="0">
                  <a:pos x="855" y="48"/>
                </a:cxn>
                <a:cxn ang="0">
                  <a:pos x="825" y="48"/>
                </a:cxn>
                <a:cxn ang="0">
                  <a:pos x="759" y="72"/>
                </a:cxn>
                <a:cxn ang="0">
                  <a:pos x="735" y="72"/>
                </a:cxn>
                <a:cxn ang="0">
                  <a:pos x="706" y="60"/>
                </a:cxn>
                <a:cxn ang="0">
                  <a:pos x="640" y="60"/>
                </a:cxn>
                <a:cxn ang="0">
                  <a:pos x="544" y="72"/>
                </a:cxn>
                <a:cxn ang="0">
                  <a:pos x="389" y="18"/>
                </a:cxn>
                <a:cxn ang="0">
                  <a:pos x="323" y="60"/>
                </a:cxn>
                <a:cxn ang="0">
                  <a:pos x="317" y="60"/>
                </a:cxn>
                <a:cxn ang="0">
                  <a:pos x="305" y="72"/>
                </a:cxn>
                <a:cxn ang="0">
                  <a:pos x="287" y="78"/>
                </a:cxn>
                <a:cxn ang="0">
                  <a:pos x="263" y="90"/>
                </a:cxn>
                <a:cxn ang="0">
                  <a:pos x="203" y="120"/>
                </a:cxn>
                <a:cxn ang="0">
                  <a:pos x="149" y="150"/>
                </a:cxn>
                <a:cxn ang="0">
                  <a:pos x="78" y="168"/>
                </a:cxn>
                <a:cxn ang="0">
                  <a:pos x="0" y="180"/>
                </a:cxn>
                <a:cxn ang="0">
                  <a:pos x="0" y="527"/>
                </a:cxn>
                <a:cxn ang="0">
                  <a:pos x="1010" y="527"/>
                </a:cxn>
                <a:cxn ang="0">
                  <a:pos x="3725" y="527"/>
                </a:cxn>
                <a:cxn ang="0">
                  <a:pos x="3976" y="527"/>
                </a:cxn>
                <a:cxn ang="0">
                  <a:pos x="3976" y="527"/>
                </a:cxn>
              </a:cxnLst>
              <a:rect l="0" t="0" r="r" b="b"/>
              <a:pathLst>
                <a:path w="3976" h="527">
                  <a:moveTo>
                    <a:pt x="3976" y="527"/>
                  </a:moveTo>
                  <a:lnTo>
                    <a:pt x="3970" y="527"/>
                  </a:lnTo>
                  <a:lnTo>
                    <a:pt x="3844" y="509"/>
                  </a:lnTo>
                  <a:lnTo>
                    <a:pt x="2487" y="305"/>
                  </a:lnTo>
                  <a:lnTo>
                    <a:pt x="2039" y="36"/>
                  </a:lnTo>
                  <a:lnTo>
                    <a:pt x="1907" y="24"/>
                  </a:lnTo>
                  <a:lnTo>
                    <a:pt x="1883" y="54"/>
                  </a:lnTo>
                  <a:lnTo>
                    <a:pt x="1859" y="54"/>
                  </a:lnTo>
                  <a:lnTo>
                    <a:pt x="1830" y="30"/>
                  </a:lnTo>
                  <a:lnTo>
                    <a:pt x="1704" y="102"/>
                  </a:lnTo>
                  <a:lnTo>
                    <a:pt x="1608" y="126"/>
                  </a:lnTo>
                  <a:lnTo>
                    <a:pt x="1561" y="132"/>
                  </a:lnTo>
                  <a:lnTo>
                    <a:pt x="1495" y="102"/>
                  </a:lnTo>
                  <a:lnTo>
                    <a:pt x="1357" y="126"/>
                  </a:lnTo>
                  <a:lnTo>
                    <a:pt x="1285" y="24"/>
                  </a:lnTo>
                  <a:lnTo>
                    <a:pt x="1280" y="18"/>
                  </a:lnTo>
                  <a:lnTo>
                    <a:pt x="1262" y="12"/>
                  </a:lnTo>
                  <a:lnTo>
                    <a:pt x="1238" y="6"/>
                  </a:lnTo>
                  <a:lnTo>
                    <a:pt x="1220" y="0"/>
                  </a:lnTo>
                  <a:lnTo>
                    <a:pt x="1196" y="0"/>
                  </a:lnTo>
                  <a:lnTo>
                    <a:pt x="1166" y="0"/>
                  </a:lnTo>
                  <a:lnTo>
                    <a:pt x="1142" y="0"/>
                  </a:lnTo>
                  <a:lnTo>
                    <a:pt x="1136" y="0"/>
                  </a:lnTo>
                  <a:lnTo>
                    <a:pt x="1130" y="0"/>
                  </a:lnTo>
                  <a:lnTo>
                    <a:pt x="1124" y="6"/>
                  </a:lnTo>
                  <a:lnTo>
                    <a:pt x="1118" y="12"/>
                  </a:lnTo>
                  <a:lnTo>
                    <a:pt x="1100" y="18"/>
                  </a:lnTo>
                  <a:lnTo>
                    <a:pt x="1088" y="18"/>
                  </a:lnTo>
                  <a:lnTo>
                    <a:pt x="1070" y="24"/>
                  </a:lnTo>
                  <a:lnTo>
                    <a:pt x="1052" y="30"/>
                  </a:lnTo>
                  <a:lnTo>
                    <a:pt x="1034" y="36"/>
                  </a:lnTo>
                  <a:lnTo>
                    <a:pt x="1028" y="42"/>
                  </a:lnTo>
                  <a:lnTo>
                    <a:pt x="969" y="60"/>
                  </a:lnTo>
                  <a:lnTo>
                    <a:pt x="921" y="72"/>
                  </a:lnTo>
                  <a:lnTo>
                    <a:pt x="855" y="48"/>
                  </a:lnTo>
                  <a:lnTo>
                    <a:pt x="825" y="48"/>
                  </a:lnTo>
                  <a:lnTo>
                    <a:pt x="759" y="72"/>
                  </a:lnTo>
                  <a:lnTo>
                    <a:pt x="735" y="72"/>
                  </a:lnTo>
                  <a:lnTo>
                    <a:pt x="706" y="60"/>
                  </a:lnTo>
                  <a:lnTo>
                    <a:pt x="640" y="60"/>
                  </a:lnTo>
                  <a:lnTo>
                    <a:pt x="544" y="72"/>
                  </a:lnTo>
                  <a:lnTo>
                    <a:pt x="389" y="18"/>
                  </a:lnTo>
                  <a:lnTo>
                    <a:pt x="323" y="60"/>
                  </a:lnTo>
                  <a:lnTo>
                    <a:pt x="317" y="60"/>
                  </a:lnTo>
                  <a:lnTo>
                    <a:pt x="305" y="72"/>
                  </a:lnTo>
                  <a:lnTo>
                    <a:pt x="287" y="78"/>
                  </a:lnTo>
                  <a:lnTo>
                    <a:pt x="263" y="90"/>
                  </a:lnTo>
                  <a:lnTo>
                    <a:pt x="203" y="120"/>
                  </a:lnTo>
                  <a:lnTo>
                    <a:pt x="149" y="150"/>
                  </a:lnTo>
                  <a:lnTo>
                    <a:pt x="78" y="168"/>
                  </a:lnTo>
                  <a:lnTo>
                    <a:pt x="0" y="180"/>
                  </a:lnTo>
                  <a:lnTo>
                    <a:pt x="0" y="527"/>
                  </a:lnTo>
                  <a:lnTo>
                    <a:pt x="1010" y="527"/>
                  </a:lnTo>
                  <a:lnTo>
                    <a:pt x="3725" y="527"/>
                  </a:lnTo>
                  <a:lnTo>
                    <a:pt x="3976" y="527"/>
                  </a:lnTo>
                  <a:lnTo>
                    <a:pt x="3976" y="527"/>
                  </a:lnTo>
                  <a:close/>
                </a:path>
              </a:pathLst>
            </a:custGeom>
            <a:gradFill rotWithShape="0">
              <a:gsLst>
                <a:gs pos="0">
                  <a:schemeClr val="bg2">
                    <a:gamma/>
                    <a:tint val="75686"/>
                    <a:invGamma/>
                  </a:schemeClr>
                </a:gs>
                <a:gs pos="100000">
                  <a:schemeClr val="bg2"/>
                </a:gs>
              </a:gsLst>
              <a:lin ang="5400000" scaled="1"/>
            </a:gradFill>
            <a:ln w="9525">
              <a:noFill/>
              <a:round/>
              <a:headEnd/>
              <a:tailEnd/>
            </a:ln>
          </p:spPr>
          <p:txBody>
            <a:bodyPr/>
            <a:lstStyle/>
            <a:p>
              <a:pPr>
                <a:defRPr/>
              </a:pPr>
              <a:endParaRPr lang="en-US"/>
            </a:p>
          </p:txBody>
        </p:sp>
      </p:grpSp>
      <p:grpSp>
        <p:nvGrpSpPr>
          <p:cNvPr id="6149" name="Group 13"/>
          <p:cNvGrpSpPr>
            <a:grpSpLocks/>
          </p:cNvGrpSpPr>
          <p:nvPr/>
        </p:nvGrpSpPr>
        <p:grpSpPr bwMode="auto">
          <a:xfrm>
            <a:off x="627063" y="6002338"/>
            <a:ext cx="5684837" cy="849312"/>
            <a:chOff x="395" y="3793"/>
            <a:chExt cx="3581" cy="535"/>
          </a:xfrm>
        </p:grpSpPr>
        <p:sp>
          <p:nvSpPr>
            <p:cNvPr id="6150" name="Freeform 14"/>
            <p:cNvSpPr>
              <a:spLocks/>
            </p:cNvSpPr>
            <p:nvPr/>
          </p:nvSpPr>
          <p:spPr bwMode="auto">
            <a:xfrm>
              <a:off x="1196" y="3793"/>
              <a:ext cx="365" cy="291"/>
            </a:xfrm>
            <a:custGeom>
              <a:avLst/>
              <a:gdLst>
                <a:gd name="T0" fmla="*/ 24 w 365"/>
                <a:gd name="T1" fmla="*/ 24 h 287"/>
                <a:gd name="T2" fmla="*/ 0 w 365"/>
                <a:gd name="T3" fmla="*/ 61 h 287"/>
                <a:gd name="T4" fmla="*/ 66 w 365"/>
                <a:gd name="T5" fmla="*/ 110 h 287"/>
                <a:gd name="T6" fmla="*/ 143 w 365"/>
                <a:gd name="T7" fmla="*/ 183 h 287"/>
                <a:gd name="T8" fmla="*/ 191 w 365"/>
                <a:gd name="T9" fmla="*/ 170 h 287"/>
                <a:gd name="T10" fmla="*/ 341 w 365"/>
                <a:gd name="T11" fmla="*/ 291 h 287"/>
                <a:gd name="T12" fmla="*/ 305 w 365"/>
                <a:gd name="T13" fmla="*/ 176 h 287"/>
                <a:gd name="T14" fmla="*/ 365 w 365"/>
                <a:gd name="T15" fmla="*/ 134 h 287"/>
                <a:gd name="T16" fmla="*/ 359 w 365"/>
                <a:gd name="T17" fmla="*/ 128 h 287"/>
                <a:gd name="T18" fmla="*/ 335 w 365"/>
                <a:gd name="T19" fmla="*/ 116 h 287"/>
                <a:gd name="T20" fmla="*/ 299 w 365"/>
                <a:gd name="T21" fmla="*/ 91 h 287"/>
                <a:gd name="T22" fmla="*/ 257 w 365"/>
                <a:gd name="T23" fmla="*/ 73 h 287"/>
                <a:gd name="T24" fmla="*/ 215 w 365"/>
                <a:gd name="T25" fmla="*/ 55 h 287"/>
                <a:gd name="T26" fmla="*/ 173 w 365"/>
                <a:gd name="T27" fmla="*/ 37 h 287"/>
                <a:gd name="T28" fmla="*/ 143 w 365"/>
                <a:gd name="T29" fmla="*/ 24 h 287"/>
                <a:gd name="T30" fmla="*/ 131 w 365"/>
                <a:gd name="T31" fmla="*/ 18 h 287"/>
                <a:gd name="T32" fmla="*/ 107 w 365"/>
                <a:gd name="T33" fmla="*/ 18 h 287"/>
                <a:gd name="T34" fmla="*/ 95 w 365"/>
                <a:gd name="T35" fmla="*/ 18 h 287"/>
                <a:gd name="T36" fmla="*/ 72 w 365"/>
                <a:gd name="T37" fmla="*/ 12 h 287"/>
                <a:gd name="T38" fmla="*/ 66 w 365"/>
                <a:gd name="T39" fmla="*/ 12 h 287"/>
                <a:gd name="T40" fmla="*/ 54 w 365"/>
                <a:gd name="T41" fmla="*/ 6 h 287"/>
                <a:gd name="T42" fmla="*/ 42 w 365"/>
                <a:gd name="T43" fmla="*/ 0 h 287"/>
                <a:gd name="T44" fmla="*/ 30 w 365"/>
                <a:gd name="T45" fmla="*/ 0 h 287"/>
                <a:gd name="T46" fmla="*/ 24 w 365"/>
                <a:gd name="T47" fmla="*/ 24 h 287"/>
                <a:gd name="T48" fmla="*/ 24 w 365"/>
                <a:gd name="T49" fmla="*/ 24 h 287"/>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365"/>
                <a:gd name="T76" fmla="*/ 0 h 287"/>
                <a:gd name="T77" fmla="*/ 365 w 365"/>
                <a:gd name="T78" fmla="*/ 287 h 287"/>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365" h="287">
                  <a:moveTo>
                    <a:pt x="24" y="24"/>
                  </a:moveTo>
                  <a:lnTo>
                    <a:pt x="0" y="60"/>
                  </a:lnTo>
                  <a:lnTo>
                    <a:pt x="66" y="108"/>
                  </a:lnTo>
                  <a:lnTo>
                    <a:pt x="143" y="180"/>
                  </a:lnTo>
                  <a:lnTo>
                    <a:pt x="191" y="168"/>
                  </a:lnTo>
                  <a:lnTo>
                    <a:pt x="341" y="287"/>
                  </a:lnTo>
                  <a:lnTo>
                    <a:pt x="305" y="174"/>
                  </a:lnTo>
                  <a:lnTo>
                    <a:pt x="365" y="132"/>
                  </a:lnTo>
                  <a:lnTo>
                    <a:pt x="359" y="126"/>
                  </a:lnTo>
                  <a:lnTo>
                    <a:pt x="335" y="114"/>
                  </a:lnTo>
                  <a:lnTo>
                    <a:pt x="299" y="90"/>
                  </a:lnTo>
                  <a:lnTo>
                    <a:pt x="257" y="72"/>
                  </a:lnTo>
                  <a:lnTo>
                    <a:pt x="215" y="54"/>
                  </a:lnTo>
                  <a:lnTo>
                    <a:pt x="173" y="36"/>
                  </a:lnTo>
                  <a:lnTo>
                    <a:pt x="143" y="24"/>
                  </a:lnTo>
                  <a:lnTo>
                    <a:pt x="131" y="18"/>
                  </a:lnTo>
                  <a:lnTo>
                    <a:pt x="107" y="18"/>
                  </a:lnTo>
                  <a:lnTo>
                    <a:pt x="95" y="18"/>
                  </a:lnTo>
                  <a:lnTo>
                    <a:pt x="72" y="12"/>
                  </a:lnTo>
                  <a:lnTo>
                    <a:pt x="66" y="12"/>
                  </a:lnTo>
                  <a:lnTo>
                    <a:pt x="54" y="6"/>
                  </a:lnTo>
                  <a:lnTo>
                    <a:pt x="42" y="0"/>
                  </a:lnTo>
                  <a:lnTo>
                    <a:pt x="30" y="0"/>
                  </a:lnTo>
                  <a:lnTo>
                    <a:pt x="24" y="24"/>
                  </a:lnTo>
                  <a:close/>
                </a:path>
              </a:pathLst>
            </a:custGeom>
            <a:solidFill>
              <a:schemeClr val="bg2"/>
            </a:solidFill>
            <a:ln w="9525">
              <a:noFill/>
              <a:round/>
              <a:headEnd/>
              <a:tailEnd/>
            </a:ln>
          </p:spPr>
          <p:txBody>
            <a:bodyPr/>
            <a:lstStyle/>
            <a:p>
              <a:endParaRPr lang="fa-IR"/>
            </a:p>
          </p:txBody>
        </p:sp>
        <p:sp>
          <p:nvSpPr>
            <p:cNvPr id="6151" name="Freeform 15"/>
            <p:cNvSpPr>
              <a:spLocks/>
            </p:cNvSpPr>
            <p:nvPr/>
          </p:nvSpPr>
          <p:spPr bwMode="auto">
            <a:xfrm>
              <a:off x="1943" y="3829"/>
              <a:ext cx="2033" cy="499"/>
            </a:xfrm>
            <a:custGeom>
              <a:avLst/>
              <a:gdLst>
                <a:gd name="T0" fmla="*/ 186 w 2033"/>
                <a:gd name="T1" fmla="*/ 18 h 499"/>
                <a:gd name="T2" fmla="*/ 138 w 2033"/>
                <a:gd name="T3" fmla="*/ 6 h 499"/>
                <a:gd name="T4" fmla="*/ 96 w 2033"/>
                <a:gd name="T5" fmla="*/ 0 h 499"/>
                <a:gd name="T6" fmla="*/ 36 w 2033"/>
                <a:gd name="T7" fmla="*/ 0 h 499"/>
                <a:gd name="T8" fmla="*/ 12 w 2033"/>
                <a:gd name="T9" fmla="*/ 25 h 499"/>
                <a:gd name="T10" fmla="*/ 0 w 2033"/>
                <a:gd name="T11" fmla="*/ 128 h 499"/>
                <a:gd name="T12" fmla="*/ 60 w 2033"/>
                <a:gd name="T13" fmla="*/ 104 h 499"/>
                <a:gd name="T14" fmla="*/ 90 w 2033"/>
                <a:gd name="T15" fmla="*/ 134 h 499"/>
                <a:gd name="T16" fmla="*/ 150 w 2033"/>
                <a:gd name="T17" fmla="*/ 153 h 499"/>
                <a:gd name="T18" fmla="*/ 209 w 2033"/>
                <a:gd name="T19" fmla="*/ 273 h 499"/>
                <a:gd name="T20" fmla="*/ 401 w 2033"/>
                <a:gd name="T21" fmla="*/ 359 h 499"/>
                <a:gd name="T22" fmla="*/ 777 w 2033"/>
                <a:gd name="T23" fmla="*/ 359 h 499"/>
                <a:gd name="T24" fmla="*/ 2033 w 2033"/>
                <a:gd name="T25" fmla="*/ 499 h 499"/>
                <a:gd name="T26" fmla="*/ 2033 w 2033"/>
                <a:gd name="T27" fmla="*/ 499 h 499"/>
                <a:gd name="T28" fmla="*/ 1991 w 2033"/>
                <a:gd name="T29" fmla="*/ 493 h 499"/>
                <a:gd name="T30" fmla="*/ 676 w 2033"/>
                <a:gd name="T31" fmla="*/ 243 h 499"/>
                <a:gd name="T32" fmla="*/ 514 w 2033"/>
                <a:gd name="T33" fmla="*/ 159 h 499"/>
                <a:gd name="T34" fmla="*/ 425 w 2033"/>
                <a:gd name="T35" fmla="*/ 110 h 499"/>
                <a:gd name="T36" fmla="*/ 365 w 2033"/>
                <a:gd name="T37" fmla="*/ 92 h 499"/>
                <a:gd name="T38" fmla="*/ 281 w 2033"/>
                <a:gd name="T39" fmla="*/ 61 h 499"/>
                <a:gd name="T40" fmla="*/ 186 w 2033"/>
                <a:gd name="T41" fmla="*/ 18 h 499"/>
                <a:gd name="T42" fmla="*/ 186 w 2033"/>
                <a:gd name="T43" fmla="*/ 18 h 499"/>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033"/>
                <a:gd name="T67" fmla="*/ 0 h 499"/>
                <a:gd name="T68" fmla="*/ 2033 w 2033"/>
                <a:gd name="T69" fmla="*/ 499 h 499"/>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033" h="499">
                  <a:moveTo>
                    <a:pt x="186" y="18"/>
                  </a:moveTo>
                  <a:lnTo>
                    <a:pt x="138" y="6"/>
                  </a:lnTo>
                  <a:lnTo>
                    <a:pt x="96" y="0"/>
                  </a:lnTo>
                  <a:lnTo>
                    <a:pt x="36" y="0"/>
                  </a:lnTo>
                  <a:lnTo>
                    <a:pt x="12" y="25"/>
                  </a:lnTo>
                  <a:lnTo>
                    <a:pt x="0" y="128"/>
                  </a:lnTo>
                  <a:lnTo>
                    <a:pt x="60" y="104"/>
                  </a:lnTo>
                  <a:lnTo>
                    <a:pt x="90" y="134"/>
                  </a:lnTo>
                  <a:lnTo>
                    <a:pt x="150" y="153"/>
                  </a:lnTo>
                  <a:lnTo>
                    <a:pt x="209" y="273"/>
                  </a:lnTo>
                  <a:lnTo>
                    <a:pt x="401" y="359"/>
                  </a:lnTo>
                  <a:lnTo>
                    <a:pt x="777" y="359"/>
                  </a:lnTo>
                  <a:lnTo>
                    <a:pt x="2033" y="499"/>
                  </a:lnTo>
                  <a:lnTo>
                    <a:pt x="1991" y="493"/>
                  </a:lnTo>
                  <a:lnTo>
                    <a:pt x="676" y="243"/>
                  </a:lnTo>
                  <a:lnTo>
                    <a:pt x="514" y="159"/>
                  </a:lnTo>
                  <a:lnTo>
                    <a:pt x="425" y="110"/>
                  </a:lnTo>
                  <a:lnTo>
                    <a:pt x="365" y="92"/>
                  </a:lnTo>
                  <a:lnTo>
                    <a:pt x="281" y="61"/>
                  </a:lnTo>
                  <a:lnTo>
                    <a:pt x="186" y="18"/>
                  </a:lnTo>
                  <a:close/>
                </a:path>
              </a:pathLst>
            </a:custGeom>
            <a:solidFill>
              <a:schemeClr val="bg2"/>
            </a:solidFill>
            <a:ln w="9525">
              <a:noFill/>
              <a:round/>
              <a:headEnd/>
              <a:tailEnd/>
            </a:ln>
          </p:spPr>
          <p:txBody>
            <a:bodyPr/>
            <a:lstStyle/>
            <a:p>
              <a:endParaRPr lang="fa-IR"/>
            </a:p>
          </p:txBody>
        </p:sp>
        <p:sp>
          <p:nvSpPr>
            <p:cNvPr id="6152" name="Freeform 16"/>
            <p:cNvSpPr>
              <a:spLocks/>
            </p:cNvSpPr>
            <p:nvPr/>
          </p:nvSpPr>
          <p:spPr bwMode="auto">
            <a:xfrm>
              <a:off x="1830" y="3823"/>
              <a:ext cx="71" cy="61"/>
            </a:xfrm>
            <a:custGeom>
              <a:avLst/>
              <a:gdLst>
                <a:gd name="T0" fmla="*/ 0 w 71"/>
                <a:gd name="T1" fmla="*/ 18 h 60"/>
                <a:gd name="T2" fmla="*/ 6 w 71"/>
                <a:gd name="T3" fmla="*/ 18 h 60"/>
                <a:gd name="T4" fmla="*/ 12 w 71"/>
                <a:gd name="T5" fmla="*/ 12 h 60"/>
                <a:gd name="T6" fmla="*/ 6 w 71"/>
                <a:gd name="T7" fmla="*/ 6 h 60"/>
                <a:gd name="T8" fmla="*/ 0 w 71"/>
                <a:gd name="T9" fmla="*/ 0 h 60"/>
                <a:gd name="T10" fmla="*/ 29 w 71"/>
                <a:gd name="T11" fmla="*/ 18 h 60"/>
                <a:gd name="T12" fmla="*/ 53 w 71"/>
                <a:gd name="T13" fmla="*/ 18 h 60"/>
                <a:gd name="T14" fmla="*/ 59 w 71"/>
                <a:gd name="T15" fmla="*/ 31 h 60"/>
                <a:gd name="T16" fmla="*/ 65 w 71"/>
                <a:gd name="T17" fmla="*/ 43 h 60"/>
                <a:gd name="T18" fmla="*/ 71 w 71"/>
                <a:gd name="T19" fmla="*/ 55 h 60"/>
                <a:gd name="T20" fmla="*/ 71 w 71"/>
                <a:gd name="T21" fmla="*/ 61 h 60"/>
                <a:gd name="T22" fmla="*/ 59 w 71"/>
                <a:gd name="T23" fmla="*/ 55 h 60"/>
                <a:gd name="T24" fmla="*/ 47 w 71"/>
                <a:gd name="T25" fmla="*/ 43 h 60"/>
                <a:gd name="T26" fmla="*/ 23 w 71"/>
                <a:gd name="T27" fmla="*/ 31 h 60"/>
                <a:gd name="T28" fmla="*/ 23 w 71"/>
                <a:gd name="T29" fmla="*/ 37 h 60"/>
                <a:gd name="T30" fmla="*/ 18 w 71"/>
                <a:gd name="T31" fmla="*/ 43 h 60"/>
                <a:gd name="T32" fmla="*/ 12 w 71"/>
                <a:gd name="T33" fmla="*/ 49 h 60"/>
                <a:gd name="T34" fmla="*/ 6 w 71"/>
                <a:gd name="T35" fmla="*/ 49 h 60"/>
                <a:gd name="T36" fmla="*/ 6 w 71"/>
                <a:gd name="T37" fmla="*/ 49 h 60"/>
                <a:gd name="T38" fmla="*/ 6 w 71"/>
                <a:gd name="T39" fmla="*/ 37 h 60"/>
                <a:gd name="T40" fmla="*/ 0 w 71"/>
                <a:gd name="T41" fmla="*/ 18 h 60"/>
                <a:gd name="T42" fmla="*/ 0 w 71"/>
                <a:gd name="T43" fmla="*/ 18 h 60"/>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71"/>
                <a:gd name="T67" fmla="*/ 0 h 60"/>
                <a:gd name="T68" fmla="*/ 71 w 71"/>
                <a:gd name="T69" fmla="*/ 60 h 60"/>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71" h="60">
                  <a:moveTo>
                    <a:pt x="0" y="18"/>
                  </a:moveTo>
                  <a:lnTo>
                    <a:pt x="6" y="18"/>
                  </a:lnTo>
                  <a:lnTo>
                    <a:pt x="12" y="12"/>
                  </a:lnTo>
                  <a:lnTo>
                    <a:pt x="6" y="6"/>
                  </a:lnTo>
                  <a:lnTo>
                    <a:pt x="0" y="0"/>
                  </a:lnTo>
                  <a:lnTo>
                    <a:pt x="29" y="18"/>
                  </a:lnTo>
                  <a:lnTo>
                    <a:pt x="53" y="18"/>
                  </a:lnTo>
                  <a:lnTo>
                    <a:pt x="59" y="30"/>
                  </a:lnTo>
                  <a:lnTo>
                    <a:pt x="65" y="42"/>
                  </a:lnTo>
                  <a:lnTo>
                    <a:pt x="71" y="54"/>
                  </a:lnTo>
                  <a:lnTo>
                    <a:pt x="71" y="60"/>
                  </a:lnTo>
                  <a:lnTo>
                    <a:pt x="59" y="54"/>
                  </a:lnTo>
                  <a:lnTo>
                    <a:pt x="47" y="42"/>
                  </a:lnTo>
                  <a:lnTo>
                    <a:pt x="23" y="30"/>
                  </a:lnTo>
                  <a:lnTo>
                    <a:pt x="23" y="36"/>
                  </a:lnTo>
                  <a:lnTo>
                    <a:pt x="18" y="42"/>
                  </a:lnTo>
                  <a:lnTo>
                    <a:pt x="12" y="48"/>
                  </a:lnTo>
                  <a:lnTo>
                    <a:pt x="6" y="48"/>
                  </a:lnTo>
                  <a:lnTo>
                    <a:pt x="6" y="36"/>
                  </a:lnTo>
                  <a:lnTo>
                    <a:pt x="0" y="18"/>
                  </a:lnTo>
                  <a:close/>
                </a:path>
              </a:pathLst>
            </a:custGeom>
            <a:solidFill>
              <a:schemeClr val="bg2"/>
            </a:solidFill>
            <a:ln w="9525">
              <a:noFill/>
              <a:round/>
              <a:headEnd/>
              <a:tailEnd/>
            </a:ln>
          </p:spPr>
          <p:txBody>
            <a:bodyPr/>
            <a:lstStyle/>
            <a:p>
              <a:endParaRPr lang="fa-IR"/>
            </a:p>
          </p:txBody>
        </p:sp>
        <p:sp>
          <p:nvSpPr>
            <p:cNvPr id="6153" name="Freeform 17"/>
            <p:cNvSpPr>
              <a:spLocks/>
            </p:cNvSpPr>
            <p:nvPr/>
          </p:nvSpPr>
          <p:spPr bwMode="auto">
            <a:xfrm>
              <a:off x="855" y="3842"/>
              <a:ext cx="161" cy="164"/>
            </a:xfrm>
            <a:custGeom>
              <a:avLst/>
              <a:gdLst>
                <a:gd name="T0" fmla="*/ 30 w 161"/>
                <a:gd name="T1" fmla="*/ 0 h 162"/>
                <a:gd name="T2" fmla="*/ 48 w 161"/>
                <a:gd name="T3" fmla="*/ 6 h 162"/>
                <a:gd name="T4" fmla="*/ 72 w 161"/>
                <a:gd name="T5" fmla="*/ 6 h 162"/>
                <a:gd name="T6" fmla="*/ 114 w 161"/>
                <a:gd name="T7" fmla="*/ 12 h 162"/>
                <a:gd name="T8" fmla="*/ 96 w 161"/>
                <a:gd name="T9" fmla="*/ 55 h 162"/>
                <a:gd name="T10" fmla="*/ 96 w 161"/>
                <a:gd name="T11" fmla="*/ 61 h 162"/>
                <a:gd name="T12" fmla="*/ 102 w 161"/>
                <a:gd name="T13" fmla="*/ 73 h 162"/>
                <a:gd name="T14" fmla="*/ 108 w 161"/>
                <a:gd name="T15" fmla="*/ 85 h 162"/>
                <a:gd name="T16" fmla="*/ 120 w 161"/>
                <a:gd name="T17" fmla="*/ 97 h 162"/>
                <a:gd name="T18" fmla="*/ 143 w 161"/>
                <a:gd name="T19" fmla="*/ 115 h 162"/>
                <a:gd name="T20" fmla="*/ 155 w 161"/>
                <a:gd name="T21" fmla="*/ 140 h 162"/>
                <a:gd name="T22" fmla="*/ 161 w 161"/>
                <a:gd name="T23" fmla="*/ 158 h 162"/>
                <a:gd name="T24" fmla="*/ 161 w 161"/>
                <a:gd name="T25" fmla="*/ 164 h 162"/>
                <a:gd name="T26" fmla="*/ 96 w 161"/>
                <a:gd name="T27" fmla="*/ 103 h 162"/>
                <a:gd name="T28" fmla="*/ 30 w 161"/>
                <a:gd name="T29" fmla="*/ 55 h 162"/>
                <a:gd name="T30" fmla="*/ 0 w 161"/>
                <a:gd name="T31" fmla="*/ 0 h 162"/>
                <a:gd name="T32" fmla="*/ 30 w 161"/>
                <a:gd name="T33" fmla="*/ 0 h 162"/>
                <a:gd name="T34" fmla="*/ 30 w 161"/>
                <a:gd name="T35" fmla="*/ 0 h 16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61"/>
                <a:gd name="T55" fmla="*/ 0 h 162"/>
                <a:gd name="T56" fmla="*/ 161 w 161"/>
                <a:gd name="T57" fmla="*/ 162 h 162"/>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61" h="162">
                  <a:moveTo>
                    <a:pt x="30" y="0"/>
                  </a:moveTo>
                  <a:lnTo>
                    <a:pt x="48" y="6"/>
                  </a:lnTo>
                  <a:lnTo>
                    <a:pt x="72" y="6"/>
                  </a:lnTo>
                  <a:lnTo>
                    <a:pt x="114" y="12"/>
                  </a:lnTo>
                  <a:lnTo>
                    <a:pt x="96" y="54"/>
                  </a:lnTo>
                  <a:lnTo>
                    <a:pt x="96" y="60"/>
                  </a:lnTo>
                  <a:lnTo>
                    <a:pt x="102" y="72"/>
                  </a:lnTo>
                  <a:lnTo>
                    <a:pt x="108" y="84"/>
                  </a:lnTo>
                  <a:lnTo>
                    <a:pt x="120" y="96"/>
                  </a:lnTo>
                  <a:lnTo>
                    <a:pt x="143" y="114"/>
                  </a:lnTo>
                  <a:lnTo>
                    <a:pt x="155" y="138"/>
                  </a:lnTo>
                  <a:lnTo>
                    <a:pt x="161" y="156"/>
                  </a:lnTo>
                  <a:lnTo>
                    <a:pt x="161" y="162"/>
                  </a:lnTo>
                  <a:lnTo>
                    <a:pt x="96" y="102"/>
                  </a:lnTo>
                  <a:lnTo>
                    <a:pt x="30" y="54"/>
                  </a:lnTo>
                  <a:lnTo>
                    <a:pt x="0" y="0"/>
                  </a:lnTo>
                  <a:lnTo>
                    <a:pt x="30" y="0"/>
                  </a:lnTo>
                  <a:close/>
                </a:path>
              </a:pathLst>
            </a:custGeom>
            <a:solidFill>
              <a:schemeClr val="bg2"/>
            </a:solidFill>
            <a:ln w="9525">
              <a:noFill/>
              <a:round/>
              <a:headEnd/>
              <a:tailEnd/>
            </a:ln>
          </p:spPr>
          <p:txBody>
            <a:bodyPr/>
            <a:lstStyle/>
            <a:p>
              <a:endParaRPr lang="fa-IR"/>
            </a:p>
          </p:txBody>
        </p:sp>
        <p:sp>
          <p:nvSpPr>
            <p:cNvPr id="6154" name="Freeform 18"/>
            <p:cNvSpPr>
              <a:spLocks/>
            </p:cNvSpPr>
            <p:nvPr/>
          </p:nvSpPr>
          <p:spPr bwMode="auto">
            <a:xfrm>
              <a:off x="706" y="3854"/>
              <a:ext cx="59" cy="61"/>
            </a:xfrm>
            <a:custGeom>
              <a:avLst/>
              <a:gdLst>
                <a:gd name="T0" fmla="*/ 59 w 59"/>
                <a:gd name="T1" fmla="*/ 6 h 60"/>
                <a:gd name="T2" fmla="*/ 41 w 59"/>
                <a:gd name="T3" fmla="*/ 31 h 60"/>
                <a:gd name="T4" fmla="*/ 41 w 59"/>
                <a:gd name="T5" fmla="*/ 37 h 60"/>
                <a:gd name="T6" fmla="*/ 47 w 59"/>
                <a:gd name="T7" fmla="*/ 43 h 60"/>
                <a:gd name="T8" fmla="*/ 53 w 59"/>
                <a:gd name="T9" fmla="*/ 55 h 60"/>
                <a:gd name="T10" fmla="*/ 53 w 59"/>
                <a:gd name="T11" fmla="*/ 61 h 60"/>
                <a:gd name="T12" fmla="*/ 47 w 59"/>
                <a:gd name="T13" fmla="*/ 55 h 60"/>
                <a:gd name="T14" fmla="*/ 35 w 59"/>
                <a:gd name="T15" fmla="*/ 49 h 60"/>
                <a:gd name="T16" fmla="*/ 23 w 59"/>
                <a:gd name="T17" fmla="*/ 37 h 60"/>
                <a:gd name="T18" fmla="*/ 17 w 59"/>
                <a:gd name="T19" fmla="*/ 31 h 60"/>
                <a:gd name="T20" fmla="*/ 0 w 59"/>
                <a:gd name="T21" fmla="*/ 0 h 60"/>
                <a:gd name="T22" fmla="*/ 59 w 59"/>
                <a:gd name="T23" fmla="*/ 6 h 60"/>
                <a:gd name="T24" fmla="*/ 59 w 59"/>
                <a:gd name="T25" fmla="*/ 6 h 6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59"/>
                <a:gd name="T40" fmla="*/ 0 h 60"/>
                <a:gd name="T41" fmla="*/ 59 w 59"/>
                <a:gd name="T42" fmla="*/ 60 h 6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59" h="60">
                  <a:moveTo>
                    <a:pt x="59" y="6"/>
                  </a:moveTo>
                  <a:lnTo>
                    <a:pt x="41" y="30"/>
                  </a:lnTo>
                  <a:lnTo>
                    <a:pt x="41" y="36"/>
                  </a:lnTo>
                  <a:lnTo>
                    <a:pt x="47" y="42"/>
                  </a:lnTo>
                  <a:lnTo>
                    <a:pt x="53" y="54"/>
                  </a:lnTo>
                  <a:lnTo>
                    <a:pt x="53" y="60"/>
                  </a:lnTo>
                  <a:lnTo>
                    <a:pt x="47" y="54"/>
                  </a:lnTo>
                  <a:lnTo>
                    <a:pt x="35" y="48"/>
                  </a:lnTo>
                  <a:lnTo>
                    <a:pt x="23" y="36"/>
                  </a:lnTo>
                  <a:lnTo>
                    <a:pt x="17" y="30"/>
                  </a:lnTo>
                  <a:lnTo>
                    <a:pt x="0" y="0"/>
                  </a:lnTo>
                  <a:lnTo>
                    <a:pt x="59" y="6"/>
                  </a:lnTo>
                  <a:close/>
                </a:path>
              </a:pathLst>
            </a:custGeom>
            <a:solidFill>
              <a:schemeClr val="bg2"/>
            </a:solidFill>
            <a:ln w="9525">
              <a:noFill/>
              <a:round/>
              <a:headEnd/>
              <a:tailEnd/>
            </a:ln>
          </p:spPr>
          <p:txBody>
            <a:bodyPr/>
            <a:lstStyle/>
            <a:p>
              <a:endParaRPr lang="fa-IR"/>
            </a:p>
          </p:txBody>
        </p:sp>
        <p:sp>
          <p:nvSpPr>
            <p:cNvPr id="6155" name="Freeform 19"/>
            <p:cNvSpPr>
              <a:spLocks/>
            </p:cNvSpPr>
            <p:nvPr/>
          </p:nvSpPr>
          <p:spPr bwMode="auto">
            <a:xfrm>
              <a:off x="395" y="3811"/>
              <a:ext cx="245" cy="207"/>
            </a:xfrm>
            <a:custGeom>
              <a:avLst/>
              <a:gdLst>
                <a:gd name="T0" fmla="*/ 233 w 245"/>
                <a:gd name="T1" fmla="*/ 37 h 204"/>
                <a:gd name="T2" fmla="*/ 245 w 245"/>
                <a:gd name="T3" fmla="*/ 43 h 204"/>
                <a:gd name="T4" fmla="*/ 209 w 245"/>
                <a:gd name="T5" fmla="*/ 85 h 204"/>
                <a:gd name="T6" fmla="*/ 143 w 245"/>
                <a:gd name="T7" fmla="*/ 134 h 204"/>
                <a:gd name="T8" fmla="*/ 167 w 245"/>
                <a:gd name="T9" fmla="*/ 158 h 204"/>
                <a:gd name="T10" fmla="*/ 179 w 245"/>
                <a:gd name="T11" fmla="*/ 207 h 204"/>
                <a:gd name="T12" fmla="*/ 77 w 245"/>
                <a:gd name="T13" fmla="*/ 134 h 204"/>
                <a:gd name="T14" fmla="*/ 47 w 245"/>
                <a:gd name="T15" fmla="*/ 85 h 204"/>
                <a:gd name="T16" fmla="*/ 89 w 245"/>
                <a:gd name="T17" fmla="*/ 67 h 204"/>
                <a:gd name="T18" fmla="*/ 59 w 245"/>
                <a:gd name="T19" fmla="*/ 37 h 204"/>
                <a:gd name="T20" fmla="*/ 0 w 245"/>
                <a:gd name="T21" fmla="*/ 12 h 204"/>
                <a:gd name="T22" fmla="*/ 0 w 245"/>
                <a:gd name="T23" fmla="*/ 0 h 204"/>
                <a:gd name="T24" fmla="*/ 6 w 245"/>
                <a:gd name="T25" fmla="*/ 0 h 204"/>
                <a:gd name="T26" fmla="*/ 12 w 245"/>
                <a:gd name="T27" fmla="*/ 0 h 204"/>
                <a:gd name="T28" fmla="*/ 47 w 245"/>
                <a:gd name="T29" fmla="*/ 6 h 204"/>
                <a:gd name="T30" fmla="*/ 77 w 245"/>
                <a:gd name="T31" fmla="*/ 6 h 204"/>
                <a:gd name="T32" fmla="*/ 83 w 245"/>
                <a:gd name="T33" fmla="*/ 6 h 204"/>
                <a:gd name="T34" fmla="*/ 89 w 245"/>
                <a:gd name="T35" fmla="*/ 6 h 204"/>
                <a:gd name="T36" fmla="*/ 101 w 245"/>
                <a:gd name="T37" fmla="*/ 12 h 204"/>
                <a:gd name="T38" fmla="*/ 125 w 245"/>
                <a:gd name="T39" fmla="*/ 12 h 204"/>
                <a:gd name="T40" fmla="*/ 143 w 245"/>
                <a:gd name="T41" fmla="*/ 18 h 204"/>
                <a:gd name="T42" fmla="*/ 149 w 245"/>
                <a:gd name="T43" fmla="*/ 18 h 204"/>
                <a:gd name="T44" fmla="*/ 149 w 245"/>
                <a:gd name="T45" fmla="*/ 18 h 204"/>
                <a:gd name="T46" fmla="*/ 203 w 245"/>
                <a:gd name="T47" fmla="*/ 24 h 204"/>
                <a:gd name="T48" fmla="*/ 233 w 245"/>
                <a:gd name="T49" fmla="*/ 37 h 204"/>
                <a:gd name="T50" fmla="*/ 233 w 245"/>
                <a:gd name="T51" fmla="*/ 37 h 204"/>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245"/>
                <a:gd name="T79" fmla="*/ 0 h 204"/>
                <a:gd name="T80" fmla="*/ 245 w 245"/>
                <a:gd name="T81" fmla="*/ 204 h 204"/>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245" h="204">
                  <a:moveTo>
                    <a:pt x="233" y="36"/>
                  </a:moveTo>
                  <a:lnTo>
                    <a:pt x="245" y="42"/>
                  </a:lnTo>
                  <a:lnTo>
                    <a:pt x="209" y="84"/>
                  </a:lnTo>
                  <a:lnTo>
                    <a:pt x="143" y="132"/>
                  </a:lnTo>
                  <a:lnTo>
                    <a:pt x="167" y="156"/>
                  </a:lnTo>
                  <a:lnTo>
                    <a:pt x="179" y="204"/>
                  </a:lnTo>
                  <a:lnTo>
                    <a:pt x="77" y="132"/>
                  </a:lnTo>
                  <a:lnTo>
                    <a:pt x="47" y="84"/>
                  </a:lnTo>
                  <a:lnTo>
                    <a:pt x="89" y="66"/>
                  </a:lnTo>
                  <a:lnTo>
                    <a:pt x="59" y="36"/>
                  </a:lnTo>
                  <a:lnTo>
                    <a:pt x="0" y="12"/>
                  </a:lnTo>
                  <a:lnTo>
                    <a:pt x="0" y="0"/>
                  </a:lnTo>
                  <a:lnTo>
                    <a:pt x="6" y="0"/>
                  </a:lnTo>
                  <a:lnTo>
                    <a:pt x="12" y="0"/>
                  </a:lnTo>
                  <a:lnTo>
                    <a:pt x="47" y="6"/>
                  </a:lnTo>
                  <a:lnTo>
                    <a:pt x="77" y="6"/>
                  </a:lnTo>
                  <a:lnTo>
                    <a:pt x="83" y="6"/>
                  </a:lnTo>
                  <a:lnTo>
                    <a:pt x="89" y="6"/>
                  </a:lnTo>
                  <a:lnTo>
                    <a:pt x="101" y="12"/>
                  </a:lnTo>
                  <a:lnTo>
                    <a:pt x="125" y="12"/>
                  </a:lnTo>
                  <a:lnTo>
                    <a:pt x="143" y="18"/>
                  </a:lnTo>
                  <a:lnTo>
                    <a:pt x="149" y="18"/>
                  </a:lnTo>
                  <a:lnTo>
                    <a:pt x="203" y="24"/>
                  </a:lnTo>
                  <a:lnTo>
                    <a:pt x="233" y="36"/>
                  </a:lnTo>
                  <a:close/>
                </a:path>
              </a:pathLst>
            </a:custGeom>
            <a:solidFill>
              <a:schemeClr val="bg2"/>
            </a:solidFill>
            <a:ln w="9525">
              <a:noFill/>
              <a:round/>
              <a:headEnd/>
              <a:tailEnd/>
            </a:ln>
          </p:spPr>
          <p:txBody>
            <a:bodyPr/>
            <a:lstStyle/>
            <a:p>
              <a:endParaRPr lang="fa-IR"/>
            </a:p>
          </p:txBody>
        </p:sp>
      </p:grpSp>
    </p:spTree>
  </p:cSld>
  <p:clrMapOvr>
    <a:masterClrMapping/>
  </p:clrMapOvr>
  <p:transition advTm="20000">
    <p:dissolv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1044"/>
          <p:cNvPicPr>
            <a:picLocks noChangeAspect="1" noChangeArrowheads="1"/>
          </p:cNvPicPr>
          <p:nvPr/>
        </p:nvPicPr>
        <p:blipFill>
          <a:blip r:embed="rId2" cstate="print"/>
          <a:srcRect/>
          <a:stretch>
            <a:fillRect/>
          </a:stretch>
        </p:blipFill>
        <p:spPr bwMode="auto">
          <a:xfrm>
            <a:off x="990600" y="4114800"/>
            <a:ext cx="2293938" cy="2293938"/>
          </a:xfrm>
          <a:prstGeom prst="rect">
            <a:avLst/>
          </a:prstGeom>
          <a:noFill/>
          <a:ln w="12700" cap="sq">
            <a:noFill/>
            <a:miter lim="800000"/>
            <a:headEnd type="none" w="sm" len="sm"/>
            <a:tailEnd type="none" w="sm" len="sm"/>
          </a:ln>
        </p:spPr>
      </p:pic>
      <p:sp>
        <p:nvSpPr>
          <p:cNvPr id="7171" name="Text Box 1026"/>
          <p:cNvSpPr txBox="1">
            <a:spLocks noChangeArrowheads="1"/>
          </p:cNvSpPr>
          <p:nvPr/>
        </p:nvSpPr>
        <p:spPr bwMode="auto">
          <a:xfrm>
            <a:off x="3581400" y="609600"/>
            <a:ext cx="5105400" cy="2528888"/>
          </a:xfrm>
          <a:prstGeom prst="rect">
            <a:avLst/>
          </a:prstGeom>
          <a:noFill/>
          <a:ln w="12700" cap="sq">
            <a:noFill/>
            <a:miter lim="800000"/>
            <a:headEnd type="none" w="sm" len="sm"/>
            <a:tailEnd type="none" w="sm" len="sm"/>
          </a:ln>
        </p:spPr>
        <p:txBody>
          <a:bodyPr>
            <a:spAutoFit/>
          </a:bodyPr>
          <a:lstStyle/>
          <a:p>
            <a:pPr algn="ctr">
              <a:spcBef>
                <a:spcPct val="50000"/>
              </a:spcBef>
            </a:pPr>
            <a:r>
              <a:rPr lang="ar-SA" sz="3200" b="1">
                <a:latin typeface="Persian" pitchFamily="18" charset="0"/>
                <a:cs typeface="Roya" pitchFamily="2" charset="-78"/>
              </a:rPr>
              <a:t>كوهنورد همان‌طور كه داشت بالا مي‌رفت، در حالي كه چيزي به فتح قله نمانده بود، ناگهان پايش ليز خورد و با سرعت هر چه تمام‌تر سقوط كرد</a:t>
            </a:r>
            <a:r>
              <a:rPr lang="fa-IR" sz="3200">
                <a:cs typeface="Roya" pitchFamily="2" charset="-78"/>
              </a:rPr>
              <a:t>.</a:t>
            </a:r>
            <a:endParaRPr lang="en-US" sz="3200">
              <a:cs typeface="Roya" pitchFamily="2" charset="-78"/>
            </a:endParaRPr>
          </a:p>
        </p:txBody>
      </p:sp>
      <p:grpSp>
        <p:nvGrpSpPr>
          <p:cNvPr id="7172" name="Group 1028"/>
          <p:cNvGrpSpPr>
            <a:grpSpLocks/>
          </p:cNvGrpSpPr>
          <p:nvPr/>
        </p:nvGrpSpPr>
        <p:grpSpPr bwMode="auto">
          <a:xfrm>
            <a:off x="0" y="6000750"/>
            <a:ext cx="7848600" cy="857250"/>
            <a:chOff x="0" y="3792"/>
            <a:chExt cx="4944" cy="540"/>
          </a:xfrm>
        </p:grpSpPr>
        <p:sp>
          <p:nvSpPr>
            <p:cNvPr id="25605" name="Freeform 1029"/>
            <p:cNvSpPr>
              <a:spLocks/>
            </p:cNvSpPr>
            <p:nvPr/>
          </p:nvSpPr>
          <p:spPr bwMode="ltGray">
            <a:xfrm>
              <a:off x="1488" y="3792"/>
              <a:ext cx="3240" cy="536"/>
            </a:xfrm>
            <a:custGeom>
              <a:avLst/>
              <a:gdLst/>
              <a:ahLst/>
              <a:cxnLst>
                <a:cxn ang="0">
                  <a:pos x="3132" y="469"/>
                </a:cxn>
                <a:cxn ang="0">
                  <a:pos x="2995" y="395"/>
                </a:cxn>
                <a:cxn ang="0">
                  <a:pos x="2911" y="375"/>
                </a:cxn>
                <a:cxn ang="0">
                  <a:pos x="2678" y="228"/>
                </a:cxn>
                <a:cxn ang="0">
                  <a:pos x="2553" y="74"/>
                </a:cxn>
                <a:cxn ang="0">
                  <a:pos x="2457" y="7"/>
                </a:cxn>
                <a:cxn ang="0">
                  <a:pos x="2403" y="47"/>
                </a:cxn>
                <a:cxn ang="0">
                  <a:pos x="2289" y="74"/>
                </a:cxn>
                <a:cxn ang="0">
                  <a:pos x="2134" y="74"/>
                </a:cxn>
                <a:cxn ang="0">
                  <a:pos x="2044" y="128"/>
                </a:cxn>
                <a:cxn ang="0">
                  <a:pos x="1775" y="222"/>
                </a:cxn>
                <a:cxn ang="0">
                  <a:pos x="1602" y="181"/>
                </a:cxn>
                <a:cxn ang="0">
                  <a:pos x="1560" y="101"/>
                </a:cxn>
                <a:cxn ang="0">
                  <a:pos x="1542" y="87"/>
                </a:cxn>
                <a:cxn ang="0">
                  <a:pos x="1446" y="60"/>
                </a:cxn>
                <a:cxn ang="0">
                  <a:pos x="1375" y="74"/>
                </a:cxn>
                <a:cxn ang="0">
                  <a:pos x="1309" y="87"/>
                </a:cxn>
                <a:cxn ang="0">
                  <a:pos x="1243" y="13"/>
                </a:cxn>
                <a:cxn ang="0">
                  <a:pos x="1225" y="0"/>
                </a:cxn>
                <a:cxn ang="0">
                  <a:pos x="1189" y="0"/>
                </a:cxn>
                <a:cxn ang="0">
                  <a:pos x="1106" y="34"/>
                </a:cxn>
                <a:cxn ang="0">
                  <a:pos x="1106" y="34"/>
                </a:cxn>
                <a:cxn ang="0">
                  <a:pos x="1094" y="40"/>
                </a:cxn>
                <a:cxn ang="0">
                  <a:pos x="1070" y="54"/>
                </a:cxn>
                <a:cxn ang="0">
                  <a:pos x="1034" y="74"/>
                </a:cxn>
                <a:cxn ang="0">
                  <a:pos x="1004" y="74"/>
                </a:cxn>
                <a:cxn ang="0">
                  <a:pos x="986" y="74"/>
                </a:cxn>
                <a:cxn ang="0">
                  <a:pos x="956" y="81"/>
                </a:cxn>
                <a:cxn ang="0">
                  <a:pos x="920" y="94"/>
                </a:cxn>
                <a:cxn ang="0">
                  <a:pos x="884" y="107"/>
                </a:cxn>
                <a:cxn ang="0">
                  <a:pos x="843" y="128"/>
                </a:cxn>
                <a:cxn ang="0">
                  <a:pos x="813" y="141"/>
                </a:cxn>
                <a:cxn ang="0">
                  <a:pos x="789" y="148"/>
                </a:cxn>
                <a:cxn ang="0">
                  <a:pos x="783" y="154"/>
                </a:cxn>
                <a:cxn ang="0">
                  <a:pos x="556" y="228"/>
                </a:cxn>
                <a:cxn ang="0">
                  <a:pos x="394" y="294"/>
                </a:cxn>
                <a:cxn ang="0">
                  <a:pos x="107" y="462"/>
                </a:cxn>
                <a:cxn ang="0">
                  <a:pos x="0" y="536"/>
                </a:cxn>
                <a:cxn ang="0">
                  <a:pos x="3240" y="536"/>
                </a:cxn>
                <a:cxn ang="0">
                  <a:pos x="3132" y="469"/>
                </a:cxn>
                <a:cxn ang="0">
                  <a:pos x="3132" y="469"/>
                </a:cxn>
              </a:cxnLst>
              <a:rect l="0" t="0" r="r" b="b"/>
              <a:pathLst>
                <a:path w="3240" h="536">
                  <a:moveTo>
                    <a:pt x="3132" y="469"/>
                  </a:moveTo>
                  <a:lnTo>
                    <a:pt x="2995" y="395"/>
                  </a:lnTo>
                  <a:lnTo>
                    <a:pt x="2911" y="375"/>
                  </a:lnTo>
                  <a:lnTo>
                    <a:pt x="2678" y="228"/>
                  </a:lnTo>
                  <a:lnTo>
                    <a:pt x="2553" y="74"/>
                  </a:lnTo>
                  <a:lnTo>
                    <a:pt x="2457" y="7"/>
                  </a:lnTo>
                  <a:lnTo>
                    <a:pt x="2403" y="47"/>
                  </a:lnTo>
                  <a:lnTo>
                    <a:pt x="2289" y="74"/>
                  </a:lnTo>
                  <a:lnTo>
                    <a:pt x="2134" y="74"/>
                  </a:lnTo>
                  <a:lnTo>
                    <a:pt x="2044" y="128"/>
                  </a:lnTo>
                  <a:lnTo>
                    <a:pt x="1775" y="222"/>
                  </a:lnTo>
                  <a:lnTo>
                    <a:pt x="1602" y="181"/>
                  </a:lnTo>
                  <a:lnTo>
                    <a:pt x="1560" y="101"/>
                  </a:lnTo>
                  <a:lnTo>
                    <a:pt x="1542" y="87"/>
                  </a:lnTo>
                  <a:lnTo>
                    <a:pt x="1446" y="60"/>
                  </a:lnTo>
                  <a:lnTo>
                    <a:pt x="1375" y="74"/>
                  </a:lnTo>
                  <a:lnTo>
                    <a:pt x="1309" y="87"/>
                  </a:lnTo>
                  <a:lnTo>
                    <a:pt x="1243" y="13"/>
                  </a:lnTo>
                  <a:lnTo>
                    <a:pt x="1225" y="0"/>
                  </a:lnTo>
                  <a:lnTo>
                    <a:pt x="1189" y="0"/>
                  </a:lnTo>
                  <a:lnTo>
                    <a:pt x="1106" y="34"/>
                  </a:lnTo>
                  <a:lnTo>
                    <a:pt x="1106" y="34"/>
                  </a:lnTo>
                  <a:lnTo>
                    <a:pt x="1094" y="40"/>
                  </a:lnTo>
                  <a:lnTo>
                    <a:pt x="1070" y="54"/>
                  </a:lnTo>
                  <a:lnTo>
                    <a:pt x="1034" y="74"/>
                  </a:lnTo>
                  <a:lnTo>
                    <a:pt x="1004" y="74"/>
                  </a:lnTo>
                  <a:lnTo>
                    <a:pt x="986" y="74"/>
                  </a:lnTo>
                  <a:lnTo>
                    <a:pt x="956" y="81"/>
                  </a:lnTo>
                  <a:lnTo>
                    <a:pt x="920" y="94"/>
                  </a:lnTo>
                  <a:lnTo>
                    <a:pt x="884" y="107"/>
                  </a:lnTo>
                  <a:lnTo>
                    <a:pt x="843" y="128"/>
                  </a:lnTo>
                  <a:lnTo>
                    <a:pt x="813" y="141"/>
                  </a:lnTo>
                  <a:lnTo>
                    <a:pt x="789" y="148"/>
                  </a:lnTo>
                  <a:lnTo>
                    <a:pt x="783" y="154"/>
                  </a:lnTo>
                  <a:lnTo>
                    <a:pt x="556" y="228"/>
                  </a:lnTo>
                  <a:lnTo>
                    <a:pt x="394" y="294"/>
                  </a:lnTo>
                  <a:lnTo>
                    <a:pt x="107" y="462"/>
                  </a:lnTo>
                  <a:lnTo>
                    <a:pt x="0" y="536"/>
                  </a:lnTo>
                  <a:lnTo>
                    <a:pt x="3240" y="536"/>
                  </a:lnTo>
                  <a:lnTo>
                    <a:pt x="3132" y="469"/>
                  </a:lnTo>
                  <a:lnTo>
                    <a:pt x="3132" y="469"/>
                  </a:lnTo>
                  <a:close/>
                </a:path>
              </a:pathLst>
            </a:custGeom>
            <a:gradFill rotWithShape="0">
              <a:gsLst>
                <a:gs pos="0">
                  <a:schemeClr val="bg2">
                    <a:gamma/>
                    <a:tint val="66667"/>
                    <a:invGamma/>
                  </a:schemeClr>
                </a:gs>
                <a:gs pos="100000">
                  <a:schemeClr val="bg2"/>
                </a:gs>
              </a:gsLst>
              <a:lin ang="5400000" scaled="1"/>
            </a:gradFill>
            <a:ln w="9525">
              <a:noFill/>
              <a:round/>
              <a:headEnd/>
              <a:tailEnd/>
            </a:ln>
          </p:spPr>
          <p:txBody>
            <a:bodyPr/>
            <a:lstStyle/>
            <a:p>
              <a:pPr>
                <a:defRPr/>
              </a:pPr>
              <a:endParaRPr lang="en-US"/>
            </a:p>
          </p:txBody>
        </p:sp>
        <p:grpSp>
          <p:nvGrpSpPr>
            <p:cNvPr id="7181" name="Group 1030"/>
            <p:cNvGrpSpPr>
              <a:grpSpLocks/>
            </p:cNvGrpSpPr>
            <p:nvPr/>
          </p:nvGrpSpPr>
          <p:grpSpPr bwMode="auto">
            <a:xfrm>
              <a:off x="2486" y="3792"/>
              <a:ext cx="2458" cy="540"/>
              <a:chOff x="2486" y="3792"/>
              <a:chExt cx="2458" cy="540"/>
            </a:xfrm>
          </p:grpSpPr>
          <p:sp>
            <p:nvSpPr>
              <p:cNvPr id="7183" name="Freeform 1031"/>
              <p:cNvSpPr>
                <a:spLocks/>
              </p:cNvSpPr>
              <p:nvPr/>
            </p:nvSpPr>
            <p:spPr bwMode="ltGray">
              <a:xfrm>
                <a:off x="3948" y="3799"/>
                <a:ext cx="996" cy="533"/>
              </a:xfrm>
              <a:custGeom>
                <a:avLst/>
                <a:gdLst>
                  <a:gd name="T0" fmla="*/ 636 w 996"/>
                  <a:gd name="T1" fmla="*/ 373 h 533"/>
                  <a:gd name="T2" fmla="*/ 495 w 996"/>
                  <a:gd name="T3" fmla="*/ 370 h 533"/>
                  <a:gd name="T4" fmla="*/ 280 w 996"/>
                  <a:gd name="T5" fmla="*/ 249 h 533"/>
                  <a:gd name="T6" fmla="*/ 127 w 996"/>
                  <a:gd name="T7" fmla="*/ 66 h 533"/>
                  <a:gd name="T8" fmla="*/ 0 w 996"/>
                  <a:gd name="T9" fmla="*/ 0 h 533"/>
                  <a:gd name="T10" fmla="*/ 22 w 996"/>
                  <a:gd name="T11" fmla="*/ 26 h 533"/>
                  <a:gd name="T12" fmla="*/ 0 w 996"/>
                  <a:gd name="T13" fmla="*/ 65 h 533"/>
                  <a:gd name="T14" fmla="*/ 30 w 996"/>
                  <a:gd name="T15" fmla="*/ 119 h 533"/>
                  <a:gd name="T16" fmla="*/ 75 w 996"/>
                  <a:gd name="T17" fmla="*/ 243 h 533"/>
                  <a:gd name="T18" fmla="*/ 45 w 996"/>
                  <a:gd name="T19" fmla="*/ 422 h 533"/>
                  <a:gd name="T20" fmla="*/ 200 w 996"/>
                  <a:gd name="T21" fmla="*/ 329 h 533"/>
                  <a:gd name="T22" fmla="*/ 612 w 996"/>
                  <a:gd name="T23" fmla="*/ 533 h 533"/>
                  <a:gd name="T24" fmla="*/ 996 w 996"/>
                  <a:gd name="T25" fmla="*/ 529 h 533"/>
                  <a:gd name="T26" fmla="*/ 828 w 996"/>
                  <a:gd name="T27" fmla="*/ 473 h 533"/>
                  <a:gd name="T28" fmla="*/ 636 w 996"/>
                  <a:gd name="T29" fmla="*/ 373 h 533"/>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996"/>
                  <a:gd name="T46" fmla="*/ 0 h 533"/>
                  <a:gd name="T47" fmla="*/ 996 w 996"/>
                  <a:gd name="T48" fmla="*/ 533 h 533"/>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996" h="533">
                    <a:moveTo>
                      <a:pt x="636" y="373"/>
                    </a:moveTo>
                    <a:lnTo>
                      <a:pt x="495" y="370"/>
                    </a:lnTo>
                    <a:lnTo>
                      <a:pt x="280" y="249"/>
                    </a:lnTo>
                    <a:lnTo>
                      <a:pt x="127" y="66"/>
                    </a:lnTo>
                    <a:lnTo>
                      <a:pt x="0" y="0"/>
                    </a:lnTo>
                    <a:lnTo>
                      <a:pt x="22" y="26"/>
                    </a:lnTo>
                    <a:lnTo>
                      <a:pt x="0" y="65"/>
                    </a:lnTo>
                    <a:lnTo>
                      <a:pt x="30" y="119"/>
                    </a:lnTo>
                    <a:lnTo>
                      <a:pt x="75" y="243"/>
                    </a:lnTo>
                    <a:lnTo>
                      <a:pt x="45" y="422"/>
                    </a:lnTo>
                    <a:lnTo>
                      <a:pt x="200" y="329"/>
                    </a:lnTo>
                    <a:lnTo>
                      <a:pt x="612" y="533"/>
                    </a:lnTo>
                    <a:lnTo>
                      <a:pt x="996" y="529"/>
                    </a:lnTo>
                    <a:lnTo>
                      <a:pt x="828" y="473"/>
                    </a:lnTo>
                    <a:lnTo>
                      <a:pt x="636" y="373"/>
                    </a:lnTo>
                    <a:close/>
                  </a:path>
                </a:pathLst>
              </a:custGeom>
              <a:solidFill>
                <a:schemeClr val="bg2"/>
              </a:solidFill>
              <a:ln w="9525">
                <a:noFill/>
                <a:round/>
                <a:headEnd/>
                <a:tailEnd/>
              </a:ln>
            </p:spPr>
            <p:txBody>
              <a:bodyPr/>
              <a:lstStyle/>
              <a:p>
                <a:endParaRPr lang="fa-IR"/>
              </a:p>
            </p:txBody>
          </p:sp>
          <p:sp>
            <p:nvSpPr>
              <p:cNvPr id="7184" name="Freeform 1032"/>
              <p:cNvSpPr>
                <a:spLocks/>
              </p:cNvSpPr>
              <p:nvPr/>
            </p:nvSpPr>
            <p:spPr bwMode="ltGray">
              <a:xfrm>
                <a:off x="2677" y="3792"/>
                <a:ext cx="186" cy="395"/>
              </a:xfrm>
              <a:custGeom>
                <a:avLst/>
                <a:gdLst>
                  <a:gd name="T0" fmla="*/ 36 w 186"/>
                  <a:gd name="T1" fmla="*/ 0 h 353"/>
                  <a:gd name="T2" fmla="*/ 54 w 186"/>
                  <a:gd name="T3" fmla="*/ 20 h 353"/>
                  <a:gd name="T4" fmla="*/ 24 w 186"/>
                  <a:gd name="T5" fmla="*/ 34 h 353"/>
                  <a:gd name="T6" fmla="*/ 18 w 186"/>
                  <a:gd name="T7" fmla="*/ 74 h 353"/>
                  <a:gd name="T8" fmla="*/ 42 w 186"/>
                  <a:gd name="T9" fmla="*/ 128 h 353"/>
                  <a:gd name="T10" fmla="*/ 48 w 186"/>
                  <a:gd name="T11" fmla="*/ 181 h 353"/>
                  <a:gd name="T12" fmla="*/ 0 w 186"/>
                  <a:gd name="T13" fmla="*/ 395 h 353"/>
                  <a:gd name="T14" fmla="*/ 54 w 186"/>
                  <a:gd name="T15" fmla="*/ 261 h 353"/>
                  <a:gd name="T16" fmla="*/ 84 w 186"/>
                  <a:gd name="T17" fmla="*/ 242 h 353"/>
                  <a:gd name="T18" fmla="*/ 126 w 186"/>
                  <a:gd name="T19" fmla="*/ 141 h 353"/>
                  <a:gd name="T20" fmla="*/ 144 w 186"/>
                  <a:gd name="T21" fmla="*/ 134 h 353"/>
                  <a:gd name="T22" fmla="*/ 144 w 186"/>
                  <a:gd name="T23" fmla="*/ 101 h 353"/>
                  <a:gd name="T24" fmla="*/ 186 w 186"/>
                  <a:gd name="T25" fmla="*/ 74 h 353"/>
                  <a:gd name="T26" fmla="*/ 162 w 186"/>
                  <a:gd name="T27" fmla="*/ 67 h 353"/>
                  <a:gd name="T28" fmla="*/ 36 w 186"/>
                  <a:gd name="T29" fmla="*/ 0 h 353"/>
                  <a:gd name="T30" fmla="*/ 36 w 186"/>
                  <a:gd name="T31" fmla="*/ 0 h 353"/>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86"/>
                  <a:gd name="T49" fmla="*/ 0 h 353"/>
                  <a:gd name="T50" fmla="*/ 186 w 186"/>
                  <a:gd name="T51" fmla="*/ 353 h 353"/>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86" h="353">
                    <a:moveTo>
                      <a:pt x="36" y="0"/>
                    </a:moveTo>
                    <a:lnTo>
                      <a:pt x="54" y="18"/>
                    </a:lnTo>
                    <a:lnTo>
                      <a:pt x="24" y="30"/>
                    </a:lnTo>
                    <a:lnTo>
                      <a:pt x="18" y="66"/>
                    </a:lnTo>
                    <a:lnTo>
                      <a:pt x="42" y="114"/>
                    </a:lnTo>
                    <a:lnTo>
                      <a:pt x="48" y="162"/>
                    </a:lnTo>
                    <a:lnTo>
                      <a:pt x="0" y="353"/>
                    </a:lnTo>
                    <a:lnTo>
                      <a:pt x="54" y="233"/>
                    </a:lnTo>
                    <a:lnTo>
                      <a:pt x="84" y="216"/>
                    </a:lnTo>
                    <a:lnTo>
                      <a:pt x="126" y="126"/>
                    </a:lnTo>
                    <a:lnTo>
                      <a:pt x="144" y="120"/>
                    </a:lnTo>
                    <a:lnTo>
                      <a:pt x="144" y="90"/>
                    </a:lnTo>
                    <a:lnTo>
                      <a:pt x="186" y="66"/>
                    </a:lnTo>
                    <a:lnTo>
                      <a:pt x="162" y="60"/>
                    </a:lnTo>
                    <a:lnTo>
                      <a:pt x="36" y="0"/>
                    </a:lnTo>
                    <a:close/>
                  </a:path>
                </a:pathLst>
              </a:custGeom>
              <a:solidFill>
                <a:schemeClr val="bg2"/>
              </a:solidFill>
              <a:ln w="9525">
                <a:noFill/>
                <a:round/>
                <a:headEnd/>
                <a:tailEnd/>
              </a:ln>
            </p:spPr>
            <p:txBody>
              <a:bodyPr/>
              <a:lstStyle/>
              <a:p>
                <a:endParaRPr lang="fa-IR"/>
              </a:p>
            </p:txBody>
          </p:sp>
          <p:sp>
            <p:nvSpPr>
              <p:cNvPr id="7185" name="Freeform 1033"/>
              <p:cNvSpPr>
                <a:spLocks/>
              </p:cNvSpPr>
              <p:nvPr/>
            </p:nvSpPr>
            <p:spPr bwMode="ltGray">
              <a:xfrm>
                <a:off x="3030" y="3893"/>
                <a:ext cx="378" cy="271"/>
              </a:xfrm>
              <a:custGeom>
                <a:avLst/>
                <a:gdLst>
                  <a:gd name="T0" fmla="*/ 18 w 378"/>
                  <a:gd name="T1" fmla="*/ 0 h 271"/>
                  <a:gd name="T2" fmla="*/ 12 w 378"/>
                  <a:gd name="T3" fmla="*/ 13 h 271"/>
                  <a:gd name="T4" fmla="*/ 0 w 378"/>
                  <a:gd name="T5" fmla="*/ 40 h 271"/>
                  <a:gd name="T6" fmla="*/ 60 w 378"/>
                  <a:gd name="T7" fmla="*/ 121 h 271"/>
                  <a:gd name="T8" fmla="*/ 310 w 378"/>
                  <a:gd name="T9" fmla="*/ 271 h 271"/>
                  <a:gd name="T10" fmla="*/ 290 w 378"/>
                  <a:gd name="T11" fmla="*/ 139 h 271"/>
                  <a:gd name="T12" fmla="*/ 378 w 378"/>
                  <a:gd name="T13" fmla="*/ 76 h 271"/>
                  <a:gd name="T14" fmla="*/ 251 w 378"/>
                  <a:gd name="T15" fmla="*/ 94 h 271"/>
                  <a:gd name="T16" fmla="*/ 90 w 378"/>
                  <a:gd name="T17" fmla="*/ 54 h 271"/>
                  <a:gd name="T18" fmla="*/ 18 w 378"/>
                  <a:gd name="T19" fmla="*/ 0 h 271"/>
                  <a:gd name="T20" fmla="*/ 18 w 378"/>
                  <a:gd name="T21" fmla="*/ 0 h 27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378"/>
                  <a:gd name="T34" fmla="*/ 0 h 271"/>
                  <a:gd name="T35" fmla="*/ 378 w 378"/>
                  <a:gd name="T36" fmla="*/ 271 h 271"/>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378" h="271">
                    <a:moveTo>
                      <a:pt x="18" y="0"/>
                    </a:moveTo>
                    <a:lnTo>
                      <a:pt x="12" y="13"/>
                    </a:lnTo>
                    <a:lnTo>
                      <a:pt x="0" y="40"/>
                    </a:lnTo>
                    <a:lnTo>
                      <a:pt x="60" y="121"/>
                    </a:lnTo>
                    <a:lnTo>
                      <a:pt x="310" y="271"/>
                    </a:lnTo>
                    <a:lnTo>
                      <a:pt x="290" y="139"/>
                    </a:lnTo>
                    <a:lnTo>
                      <a:pt x="378" y="76"/>
                    </a:lnTo>
                    <a:lnTo>
                      <a:pt x="251" y="94"/>
                    </a:lnTo>
                    <a:lnTo>
                      <a:pt x="90" y="54"/>
                    </a:lnTo>
                    <a:lnTo>
                      <a:pt x="18" y="0"/>
                    </a:lnTo>
                    <a:close/>
                  </a:path>
                </a:pathLst>
              </a:custGeom>
              <a:solidFill>
                <a:schemeClr val="bg2"/>
              </a:solidFill>
              <a:ln w="9525">
                <a:noFill/>
                <a:round/>
                <a:headEnd/>
                <a:tailEnd/>
              </a:ln>
            </p:spPr>
            <p:txBody>
              <a:bodyPr/>
              <a:lstStyle/>
              <a:p>
                <a:endParaRPr lang="fa-IR"/>
              </a:p>
            </p:txBody>
          </p:sp>
          <p:sp>
            <p:nvSpPr>
              <p:cNvPr id="7186" name="Freeform 1034"/>
              <p:cNvSpPr>
                <a:spLocks/>
              </p:cNvSpPr>
              <p:nvPr/>
            </p:nvSpPr>
            <p:spPr bwMode="ltGray">
              <a:xfrm>
                <a:off x="3628" y="3866"/>
                <a:ext cx="155" cy="74"/>
              </a:xfrm>
              <a:custGeom>
                <a:avLst/>
                <a:gdLst>
                  <a:gd name="T0" fmla="*/ 114 w 155"/>
                  <a:gd name="T1" fmla="*/ 0 h 66"/>
                  <a:gd name="T2" fmla="*/ 0 w 155"/>
                  <a:gd name="T3" fmla="*/ 0 h 66"/>
                  <a:gd name="T4" fmla="*/ 0 w 155"/>
                  <a:gd name="T5" fmla="*/ 0 h 66"/>
                  <a:gd name="T6" fmla="*/ 6 w 155"/>
                  <a:gd name="T7" fmla="*/ 7 h 66"/>
                  <a:gd name="T8" fmla="*/ 6 w 155"/>
                  <a:gd name="T9" fmla="*/ 20 h 66"/>
                  <a:gd name="T10" fmla="*/ 0 w 155"/>
                  <a:gd name="T11" fmla="*/ 27 h 66"/>
                  <a:gd name="T12" fmla="*/ 78 w 155"/>
                  <a:gd name="T13" fmla="*/ 67 h 66"/>
                  <a:gd name="T14" fmla="*/ 96 w 155"/>
                  <a:gd name="T15" fmla="*/ 47 h 66"/>
                  <a:gd name="T16" fmla="*/ 155 w 155"/>
                  <a:gd name="T17" fmla="*/ 74 h 66"/>
                  <a:gd name="T18" fmla="*/ 126 w 155"/>
                  <a:gd name="T19" fmla="*/ 27 h 66"/>
                  <a:gd name="T20" fmla="*/ 149 w 155"/>
                  <a:gd name="T21" fmla="*/ 0 h 66"/>
                  <a:gd name="T22" fmla="*/ 114 w 155"/>
                  <a:gd name="T23" fmla="*/ 0 h 66"/>
                  <a:gd name="T24" fmla="*/ 114 w 155"/>
                  <a:gd name="T25" fmla="*/ 0 h 6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55"/>
                  <a:gd name="T40" fmla="*/ 0 h 66"/>
                  <a:gd name="T41" fmla="*/ 155 w 155"/>
                  <a:gd name="T42" fmla="*/ 66 h 6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55" h="66">
                    <a:moveTo>
                      <a:pt x="114" y="0"/>
                    </a:moveTo>
                    <a:lnTo>
                      <a:pt x="0" y="0"/>
                    </a:lnTo>
                    <a:lnTo>
                      <a:pt x="6" y="6"/>
                    </a:lnTo>
                    <a:lnTo>
                      <a:pt x="6" y="18"/>
                    </a:lnTo>
                    <a:lnTo>
                      <a:pt x="0" y="24"/>
                    </a:lnTo>
                    <a:lnTo>
                      <a:pt x="78" y="60"/>
                    </a:lnTo>
                    <a:lnTo>
                      <a:pt x="96" y="42"/>
                    </a:lnTo>
                    <a:lnTo>
                      <a:pt x="155" y="66"/>
                    </a:lnTo>
                    <a:lnTo>
                      <a:pt x="126" y="24"/>
                    </a:lnTo>
                    <a:lnTo>
                      <a:pt x="149" y="0"/>
                    </a:lnTo>
                    <a:lnTo>
                      <a:pt x="114" y="0"/>
                    </a:lnTo>
                    <a:close/>
                  </a:path>
                </a:pathLst>
              </a:custGeom>
              <a:solidFill>
                <a:schemeClr val="bg2"/>
              </a:solidFill>
              <a:ln w="9525">
                <a:noFill/>
                <a:round/>
                <a:headEnd/>
                <a:tailEnd/>
              </a:ln>
            </p:spPr>
            <p:txBody>
              <a:bodyPr/>
              <a:lstStyle/>
              <a:p>
                <a:endParaRPr lang="fa-IR"/>
              </a:p>
            </p:txBody>
          </p:sp>
          <p:sp>
            <p:nvSpPr>
              <p:cNvPr id="7187" name="Freeform 1035"/>
              <p:cNvSpPr>
                <a:spLocks/>
              </p:cNvSpPr>
              <p:nvPr/>
            </p:nvSpPr>
            <p:spPr bwMode="ltGray">
              <a:xfrm>
                <a:off x="2486" y="3859"/>
                <a:ext cx="42" cy="81"/>
              </a:xfrm>
              <a:custGeom>
                <a:avLst/>
                <a:gdLst>
                  <a:gd name="T0" fmla="*/ 6 w 42"/>
                  <a:gd name="T1" fmla="*/ 41 h 72"/>
                  <a:gd name="T2" fmla="*/ 0 w 42"/>
                  <a:gd name="T3" fmla="*/ 20 h 72"/>
                  <a:gd name="T4" fmla="*/ 12 w 42"/>
                  <a:gd name="T5" fmla="*/ 7 h 72"/>
                  <a:gd name="T6" fmla="*/ 0 w 42"/>
                  <a:gd name="T7" fmla="*/ 7 h 72"/>
                  <a:gd name="T8" fmla="*/ 12 w 42"/>
                  <a:gd name="T9" fmla="*/ 7 h 72"/>
                  <a:gd name="T10" fmla="*/ 24 w 42"/>
                  <a:gd name="T11" fmla="*/ 7 h 72"/>
                  <a:gd name="T12" fmla="*/ 36 w 42"/>
                  <a:gd name="T13" fmla="*/ 7 h 72"/>
                  <a:gd name="T14" fmla="*/ 42 w 42"/>
                  <a:gd name="T15" fmla="*/ 0 h 72"/>
                  <a:gd name="T16" fmla="*/ 30 w 42"/>
                  <a:gd name="T17" fmla="*/ 20 h 72"/>
                  <a:gd name="T18" fmla="*/ 42 w 42"/>
                  <a:gd name="T19" fmla="*/ 54 h 72"/>
                  <a:gd name="T20" fmla="*/ 12 w 42"/>
                  <a:gd name="T21" fmla="*/ 81 h 72"/>
                  <a:gd name="T22" fmla="*/ 6 w 42"/>
                  <a:gd name="T23" fmla="*/ 41 h 72"/>
                  <a:gd name="T24" fmla="*/ 6 w 42"/>
                  <a:gd name="T25" fmla="*/ 41 h 7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42"/>
                  <a:gd name="T40" fmla="*/ 0 h 72"/>
                  <a:gd name="T41" fmla="*/ 42 w 42"/>
                  <a:gd name="T42" fmla="*/ 72 h 7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42" h="72">
                    <a:moveTo>
                      <a:pt x="6" y="36"/>
                    </a:moveTo>
                    <a:lnTo>
                      <a:pt x="0" y="18"/>
                    </a:lnTo>
                    <a:lnTo>
                      <a:pt x="12" y="6"/>
                    </a:lnTo>
                    <a:lnTo>
                      <a:pt x="0" y="6"/>
                    </a:lnTo>
                    <a:lnTo>
                      <a:pt x="12" y="6"/>
                    </a:lnTo>
                    <a:lnTo>
                      <a:pt x="24" y="6"/>
                    </a:lnTo>
                    <a:lnTo>
                      <a:pt x="36" y="6"/>
                    </a:lnTo>
                    <a:lnTo>
                      <a:pt x="42" y="0"/>
                    </a:lnTo>
                    <a:lnTo>
                      <a:pt x="30" y="18"/>
                    </a:lnTo>
                    <a:lnTo>
                      <a:pt x="42" y="48"/>
                    </a:lnTo>
                    <a:lnTo>
                      <a:pt x="12" y="72"/>
                    </a:lnTo>
                    <a:lnTo>
                      <a:pt x="6" y="36"/>
                    </a:lnTo>
                    <a:close/>
                  </a:path>
                </a:pathLst>
              </a:custGeom>
              <a:solidFill>
                <a:schemeClr val="bg2"/>
              </a:solidFill>
              <a:ln w="9525">
                <a:noFill/>
                <a:round/>
                <a:headEnd/>
                <a:tailEnd/>
              </a:ln>
            </p:spPr>
            <p:txBody>
              <a:bodyPr/>
              <a:lstStyle/>
              <a:p>
                <a:endParaRPr lang="fa-IR"/>
              </a:p>
            </p:txBody>
          </p:sp>
        </p:grpSp>
        <p:sp>
          <p:nvSpPr>
            <p:cNvPr id="25612" name="Freeform 1036"/>
            <p:cNvSpPr>
              <a:spLocks/>
            </p:cNvSpPr>
            <p:nvPr/>
          </p:nvSpPr>
          <p:spPr bwMode="ltGray">
            <a:xfrm>
              <a:off x="0" y="3792"/>
              <a:ext cx="3976" cy="535"/>
            </a:xfrm>
            <a:custGeom>
              <a:avLst/>
              <a:gdLst/>
              <a:ahLst/>
              <a:cxnLst>
                <a:cxn ang="0">
                  <a:pos x="3976" y="527"/>
                </a:cxn>
                <a:cxn ang="0">
                  <a:pos x="3970" y="527"/>
                </a:cxn>
                <a:cxn ang="0">
                  <a:pos x="3844" y="509"/>
                </a:cxn>
                <a:cxn ang="0">
                  <a:pos x="2487" y="305"/>
                </a:cxn>
                <a:cxn ang="0">
                  <a:pos x="2039" y="36"/>
                </a:cxn>
                <a:cxn ang="0">
                  <a:pos x="1907" y="24"/>
                </a:cxn>
                <a:cxn ang="0">
                  <a:pos x="1883" y="54"/>
                </a:cxn>
                <a:cxn ang="0">
                  <a:pos x="1859" y="54"/>
                </a:cxn>
                <a:cxn ang="0">
                  <a:pos x="1830" y="30"/>
                </a:cxn>
                <a:cxn ang="0">
                  <a:pos x="1704" y="102"/>
                </a:cxn>
                <a:cxn ang="0">
                  <a:pos x="1608" y="126"/>
                </a:cxn>
                <a:cxn ang="0">
                  <a:pos x="1561" y="132"/>
                </a:cxn>
                <a:cxn ang="0">
                  <a:pos x="1495" y="102"/>
                </a:cxn>
                <a:cxn ang="0">
                  <a:pos x="1357" y="126"/>
                </a:cxn>
                <a:cxn ang="0">
                  <a:pos x="1285" y="24"/>
                </a:cxn>
                <a:cxn ang="0">
                  <a:pos x="1280" y="18"/>
                </a:cxn>
                <a:cxn ang="0">
                  <a:pos x="1262" y="12"/>
                </a:cxn>
                <a:cxn ang="0">
                  <a:pos x="1238" y="6"/>
                </a:cxn>
                <a:cxn ang="0">
                  <a:pos x="1220" y="0"/>
                </a:cxn>
                <a:cxn ang="0">
                  <a:pos x="1196" y="0"/>
                </a:cxn>
                <a:cxn ang="0">
                  <a:pos x="1166" y="0"/>
                </a:cxn>
                <a:cxn ang="0">
                  <a:pos x="1142" y="0"/>
                </a:cxn>
                <a:cxn ang="0">
                  <a:pos x="1136" y="0"/>
                </a:cxn>
                <a:cxn ang="0">
                  <a:pos x="1130" y="0"/>
                </a:cxn>
                <a:cxn ang="0">
                  <a:pos x="1124" y="6"/>
                </a:cxn>
                <a:cxn ang="0">
                  <a:pos x="1118" y="12"/>
                </a:cxn>
                <a:cxn ang="0">
                  <a:pos x="1100" y="18"/>
                </a:cxn>
                <a:cxn ang="0">
                  <a:pos x="1088" y="18"/>
                </a:cxn>
                <a:cxn ang="0">
                  <a:pos x="1070" y="24"/>
                </a:cxn>
                <a:cxn ang="0">
                  <a:pos x="1052" y="30"/>
                </a:cxn>
                <a:cxn ang="0">
                  <a:pos x="1034" y="36"/>
                </a:cxn>
                <a:cxn ang="0">
                  <a:pos x="1028" y="42"/>
                </a:cxn>
                <a:cxn ang="0">
                  <a:pos x="969" y="60"/>
                </a:cxn>
                <a:cxn ang="0">
                  <a:pos x="921" y="72"/>
                </a:cxn>
                <a:cxn ang="0">
                  <a:pos x="855" y="48"/>
                </a:cxn>
                <a:cxn ang="0">
                  <a:pos x="825" y="48"/>
                </a:cxn>
                <a:cxn ang="0">
                  <a:pos x="759" y="72"/>
                </a:cxn>
                <a:cxn ang="0">
                  <a:pos x="735" y="72"/>
                </a:cxn>
                <a:cxn ang="0">
                  <a:pos x="706" y="60"/>
                </a:cxn>
                <a:cxn ang="0">
                  <a:pos x="640" y="60"/>
                </a:cxn>
                <a:cxn ang="0">
                  <a:pos x="544" y="72"/>
                </a:cxn>
                <a:cxn ang="0">
                  <a:pos x="389" y="18"/>
                </a:cxn>
                <a:cxn ang="0">
                  <a:pos x="323" y="60"/>
                </a:cxn>
                <a:cxn ang="0">
                  <a:pos x="317" y="60"/>
                </a:cxn>
                <a:cxn ang="0">
                  <a:pos x="305" y="72"/>
                </a:cxn>
                <a:cxn ang="0">
                  <a:pos x="287" y="78"/>
                </a:cxn>
                <a:cxn ang="0">
                  <a:pos x="263" y="90"/>
                </a:cxn>
                <a:cxn ang="0">
                  <a:pos x="203" y="120"/>
                </a:cxn>
                <a:cxn ang="0">
                  <a:pos x="149" y="150"/>
                </a:cxn>
                <a:cxn ang="0">
                  <a:pos x="78" y="168"/>
                </a:cxn>
                <a:cxn ang="0">
                  <a:pos x="0" y="180"/>
                </a:cxn>
                <a:cxn ang="0">
                  <a:pos x="0" y="527"/>
                </a:cxn>
                <a:cxn ang="0">
                  <a:pos x="1010" y="527"/>
                </a:cxn>
                <a:cxn ang="0">
                  <a:pos x="3725" y="527"/>
                </a:cxn>
                <a:cxn ang="0">
                  <a:pos x="3976" y="527"/>
                </a:cxn>
                <a:cxn ang="0">
                  <a:pos x="3976" y="527"/>
                </a:cxn>
              </a:cxnLst>
              <a:rect l="0" t="0" r="r" b="b"/>
              <a:pathLst>
                <a:path w="3976" h="527">
                  <a:moveTo>
                    <a:pt x="3976" y="527"/>
                  </a:moveTo>
                  <a:lnTo>
                    <a:pt x="3970" y="527"/>
                  </a:lnTo>
                  <a:lnTo>
                    <a:pt x="3844" y="509"/>
                  </a:lnTo>
                  <a:lnTo>
                    <a:pt x="2487" y="305"/>
                  </a:lnTo>
                  <a:lnTo>
                    <a:pt x="2039" y="36"/>
                  </a:lnTo>
                  <a:lnTo>
                    <a:pt x="1907" y="24"/>
                  </a:lnTo>
                  <a:lnTo>
                    <a:pt x="1883" y="54"/>
                  </a:lnTo>
                  <a:lnTo>
                    <a:pt x="1859" y="54"/>
                  </a:lnTo>
                  <a:lnTo>
                    <a:pt x="1830" y="30"/>
                  </a:lnTo>
                  <a:lnTo>
                    <a:pt x="1704" y="102"/>
                  </a:lnTo>
                  <a:lnTo>
                    <a:pt x="1608" y="126"/>
                  </a:lnTo>
                  <a:lnTo>
                    <a:pt x="1561" y="132"/>
                  </a:lnTo>
                  <a:lnTo>
                    <a:pt x="1495" y="102"/>
                  </a:lnTo>
                  <a:lnTo>
                    <a:pt x="1357" y="126"/>
                  </a:lnTo>
                  <a:lnTo>
                    <a:pt x="1285" y="24"/>
                  </a:lnTo>
                  <a:lnTo>
                    <a:pt x="1280" y="18"/>
                  </a:lnTo>
                  <a:lnTo>
                    <a:pt x="1262" y="12"/>
                  </a:lnTo>
                  <a:lnTo>
                    <a:pt x="1238" y="6"/>
                  </a:lnTo>
                  <a:lnTo>
                    <a:pt x="1220" y="0"/>
                  </a:lnTo>
                  <a:lnTo>
                    <a:pt x="1196" y="0"/>
                  </a:lnTo>
                  <a:lnTo>
                    <a:pt x="1166" y="0"/>
                  </a:lnTo>
                  <a:lnTo>
                    <a:pt x="1142" y="0"/>
                  </a:lnTo>
                  <a:lnTo>
                    <a:pt x="1136" y="0"/>
                  </a:lnTo>
                  <a:lnTo>
                    <a:pt x="1130" y="0"/>
                  </a:lnTo>
                  <a:lnTo>
                    <a:pt x="1124" y="6"/>
                  </a:lnTo>
                  <a:lnTo>
                    <a:pt x="1118" y="12"/>
                  </a:lnTo>
                  <a:lnTo>
                    <a:pt x="1100" y="18"/>
                  </a:lnTo>
                  <a:lnTo>
                    <a:pt x="1088" y="18"/>
                  </a:lnTo>
                  <a:lnTo>
                    <a:pt x="1070" y="24"/>
                  </a:lnTo>
                  <a:lnTo>
                    <a:pt x="1052" y="30"/>
                  </a:lnTo>
                  <a:lnTo>
                    <a:pt x="1034" y="36"/>
                  </a:lnTo>
                  <a:lnTo>
                    <a:pt x="1028" y="42"/>
                  </a:lnTo>
                  <a:lnTo>
                    <a:pt x="969" y="60"/>
                  </a:lnTo>
                  <a:lnTo>
                    <a:pt x="921" y="72"/>
                  </a:lnTo>
                  <a:lnTo>
                    <a:pt x="855" y="48"/>
                  </a:lnTo>
                  <a:lnTo>
                    <a:pt x="825" y="48"/>
                  </a:lnTo>
                  <a:lnTo>
                    <a:pt x="759" y="72"/>
                  </a:lnTo>
                  <a:lnTo>
                    <a:pt x="735" y="72"/>
                  </a:lnTo>
                  <a:lnTo>
                    <a:pt x="706" y="60"/>
                  </a:lnTo>
                  <a:lnTo>
                    <a:pt x="640" y="60"/>
                  </a:lnTo>
                  <a:lnTo>
                    <a:pt x="544" y="72"/>
                  </a:lnTo>
                  <a:lnTo>
                    <a:pt x="389" y="18"/>
                  </a:lnTo>
                  <a:lnTo>
                    <a:pt x="323" y="60"/>
                  </a:lnTo>
                  <a:lnTo>
                    <a:pt x="317" y="60"/>
                  </a:lnTo>
                  <a:lnTo>
                    <a:pt x="305" y="72"/>
                  </a:lnTo>
                  <a:lnTo>
                    <a:pt x="287" y="78"/>
                  </a:lnTo>
                  <a:lnTo>
                    <a:pt x="263" y="90"/>
                  </a:lnTo>
                  <a:lnTo>
                    <a:pt x="203" y="120"/>
                  </a:lnTo>
                  <a:lnTo>
                    <a:pt x="149" y="150"/>
                  </a:lnTo>
                  <a:lnTo>
                    <a:pt x="78" y="168"/>
                  </a:lnTo>
                  <a:lnTo>
                    <a:pt x="0" y="180"/>
                  </a:lnTo>
                  <a:lnTo>
                    <a:pt x="0" y="527"/>
                  </a:lnTo>
                  <a:lnTo>
                    <a:pt x="1010" y="527"/>
                  </a:lnTo>
                  <a:lnTo>
                    <a:pt x="3725" y="527"/>
                  </a:lnTo>
                  <a:lnTo>
                    <a:pt x="3976" y="527"/>
                  </a:lnTo>
                  <a:lnTo>
                    <a:pt x="3976" y="527"/>
                  </a:lnTo>
                  <a:close/>
                </a:path>
              </a:pathLst>
            </a:custGeom>
            <a:gradFill rotWithShape="0">
              <a:gsLst>
                <a:gs pos="0">
                  <a:schemeClr val="bg2">
                    <a:gamma/>
                    <a:tint val="75686"/>
                    <a:invGamma/>
                  </a:schemeClr>
                </a:gs>
                <a:gs pos="100000">
                  <a:schemeClr val="bg2"/>
                </a:gs>
              </a:gsLst>
              <a:lin ang="5400000" scaled="1"/>
            </a:gradFill>
            <a:ln w="9525">
              <a:noFill/>
              <a:round/>
              <a:headEnd/>
              <a:tailEnd/>
            </a:ln>
          </p:spPr>
          <p:txBody>
            <a:bodyPr/>
            <a:lstStyle/>
            <a:p>
              <a:pPr>
                <a:defRPr/>
              </a:pPr>
              <a:endParaRPr lang="en-US"/>
            </a:p>
          </p:txBody>
        </p:sp>
      </p:grpSp>
      <p:grpSp>
        <p:nvGrpSpPr>
          <p:cNvPr id="7173" name="Group 1037"/>
          <p:cNvGrpSpPr>
            <a:grpSpLocks/>
          </p:cNvGrpSpPr>
          <p:nvPr/>
        </p:nvGrpSpPr>
        <p:grpSpPr bwMode="auto">
          <a:xfrm>
            <a:off x="627063" y="6002338"/>
            <a:ext cx="5684837" cy="849312"/>
            <a:chOff x="395" y="3793"/>
            <a:chExt cx="3581" cy="535"/>
          </a:xfrm>
        </p:grpSpPr>
        <p:sp>
          <p:nvSpPr>
            <p:cNvPr id="7174" name="Freeform 1038"/>
            <p:cNvSpPr>
              <a:spLocks/>
            </p:cNvSpPr>
            <p:nvPr/>
          </p:nvSpPr>
          <p:spPr bwMode="auto">
            <a:xfrm>
              <a:off x="1196" y="3793"/>
              <a:ext cx="365" cy="291"/>
            </a:xfrm>
            <a:custGeom>
              <a:avLst/>
              <a:gdLst>
                <a:gd name="T0" fmla="*/ 24 w 365"/>
                <a:gd name="T1" fmla="*/ 24 h 287"/>
                <a:gd name="T2" fmla="*/ 0 w 365"/>
                <a:gd name="T3" fmla="*/ 61 h 287"/>
                <a:gd name="T4" fmla="*/ 66 w 365"/>
                <a:gd name="T5" fmla="*/ 110 h 287"/>
                <a:gd name="T6" fmla="*/ 143 w 365"/>
                <a:gd name="T7" fmla="*/ 183 h 287"/>
                <a:gd name="T8" fmla="*/ 191 w 365"/>
                <a:gd name="T9" fmla="*/ 170 h 287"/>
                <a:gd name="T10" fmla="*/ 341 w 365"/>
                <a:gd name="T11" fmla="*/ 291 h 287"/>
                <a:gd name="T12" fmla="*/ 305 w 365"/>
                <a:gd name="T13" fmla="*/ 176 h 287"/>
                <a:gd name="T14" fmla="*/ 365 w 365"/>
                <a:gd name="T15" fmla="*/ 134 h 287"/>
                <a:gd name="T16" fmla="*/ 359 w 365"/>
                <a:gd name="T17" fmla="*/ 128 h 287"/>
                <a:gd name="T18" fmla="*/ 335 w 365"/>
                <a:gd name="T19" fmla="*/ 116 h 287"/>
                <a:gd name="T20" fmla="*/ 299 w 365"/>
                <a:gd name="T21" fmla="*/ 91 h 287"/>
                <a:gd name="T22" fmla="*/ 257 w 365"/>
                <a:gd name="T23" fmla="*/ 73 h 287"/>
                <a:gd name="T24" fmla="*/ 215 w 365"/>
                <a:gd name="T25" fmla="*/ 55 h 287"/>
                <a:gd name="T26" fmla="*/ 173 w 365"/>
                <a:gd name="T27" fmla="*/ 37 h 287"/>
                <a:gd name="T28" fmla="*/ 143 w 365"/>
                <a:gd name="T29" fmla="*/ 24 h 287"/>
                <a:gd name="T30" fmla="*/ 131 w 365"/>
                <a:gd name="T31" fmla="*/ 18 h 287"/>
                <a:gd name="T32" fmla="*/ 107 w 365"/>
                <a:gd name="T33" fmla="*/ 18 h 287"/>
                <a:gd name="T34" fmla="*/ 95 w 365"/>
                <a:gd name="T35" fmla="*/ 18 h 287"/>
                <a:gd name="T36" fmla="*/ 72 w 365"/>
                <a:gd name="T37" fmla="*/ 12 h 287"/>
                <a:gd name="T38" fmla="*/ 66 w 365"/>
                <a:gd name="T39" fmla="*/ 12 h 287"/>
                <a:gd name="T40" fmla="*/ 54 w 365"/>
                <a:gd name="T41" fmla="*/ 6 h 287"/>
                <a:gd name="T42" fmla="*/ 42 w 365"/>
                <a:gd name="T43" fmla="*/ 0 h 287"/>
                <a:gd name="T44" fmla="*/ 30 w 365"/>
                <a:gd name="T45" fmla="*/ 0 h 287"/>
                <a:gd name="T46" fmla="*/ 24 w 365"/>
                <a:gd name="T47" fmla="*/ 24 h 287"/>
                <a:gd name="T48" fmla="*/ 24 w 365"/>
                <a:gd name="T49" fmla="*/ 24 h 287"/>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365"/>
                <a:gd name="T76" fmla="*/ 0 h 287"/>
                <a:gd name="T77" fmla="*/ 365 w 365"/>
                <a:gd name="T78" fmla="*/ 287 h 287"/>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365" h="287">
                  <a:moveTo>
                    <a:pt x="24" y="24"/>
                  </a:moveTo>
                  <a:lnTo>
                    <a:pt x="0" y="60"/>
                  </a:lnTo>
                  <a:lnTo>
                    <a:pt x="66" y="108"/>
                  </a:lnTo>
                  <a:lnTo>
                    <a:pt x="143" y="180"/>
                  </a:lnTo>
                  <a:lnTo>
                    <a:pt x="191" y="168"/>
                  </a:lnTo>
                  <a:lnTo>
                    <a:pt x="341" y="287"/>
                  </a:lnTo>
                  <a:lnTo>
                    <a:pt x="305" y="174"/>
                  </a:lnTo>
                  <a:lnTo>
                    <a:pt x="365" y="132"/>
                  </a:lnTo>
                  <a:lnTo>
                    <a:pt x="359" y="126"/>
                  </a:lnTo>
                  <a:lnTo>
                    <a:pt x="335" y="114"/>
                  </a:lnTo>
                  <a:lnTo>
                    <a:pt x="299" y="90"/>
                  </a:lnTo>
                  <a:lnTo>
                    <a:pt x="257" y="72"/>
                  </a:lnTo>
                  <a:lnTo>
                    <a:pt x="215" y="54"/>
                  </a:lnTo>
                  <a:lnTo>
                    <a:pt x="173" y="36"/>
                  </a:lnTo>
                  <a:lnTo>
                    <a:pt x="143" y="24"/>
                  </a:lnTo>
                  <a:lnTo>
                    <a:pt x="131" y="18"/>
                  </a:lnTo>
                  <a:lnTo>
                    <a:pt x="107" y="18"/>
                  </a:lnTo>
                  <a:lnTo>
                    <a:pt x="95" y="18"/>
                  </a:lnTo>
                  <a:lnTo>
                    <a:pt x="72" y="12"/>
                  </a:lnTo>
                  <a:lnTo>
                    <a:pt x="66" y="12"/>
                  </a:lnTo>
                  <a:lnTo>
                    <a:pt x="54" y="6"/>
                  </a:lnTo>
                  <a:lnTo>
                    <a:pt x="42" y="0"/>
                  </a:lnTo>
                  <a:lnTo>
                    <a:pt x="30" y="0"/>
                  </a:lnTo>
                  <a:lnTo>
                    <a:pt x="24" y="24"/>
                  </a:lnTo>
                  <a:close/>
                </a:path>
              </a:pathLst>
            </a:custGeom>
            <a:solidFill>
              <a:schemeClr val="bg2"/>
            </a:solidFill>
            <a:ln w="9525">
              <a:noFill/>
              <a:round/>
              <a:headEnd/>
              <a:tailEnd/>
            </a:ln>
          </p:spPr>
          <p:txBody>
            <a:bodyPr/>
            <a:lstStyle/>
            <a:p>
              <a:endParaRPr lang="fa-IR"/>
            </a:p>
          </p:txBody>
        </p:sp>
        <p:sp>
          <p:nvSpPr>
            <p:cNvPr id="7175" name="Freeform 1039"/>
            <p:cNvSpPr>
              <a:spLocks/>
            </p:cNvSpPr>
            <p:nvPr/>
          </p:nvSpPr>
          <p:spPr bwMode="auto">
            <a:xfrm>
              <a:off x="1943" y="3829"/>
              <a:ext cx="2033" cy="499"/>
            </a:xfrm>
            <a:custGeom>
              <a:avLst/>
              <a:gdLst>
                <a:gd name="T0" fmla="*/ 186 w 2033"/>
                <a:gd name="T1" fmla="*/ 18 h 499"/>
                <a:gd name="T2" fmla="*/ 138 w 2033"/>
                <a:gd name="T3" fmla="*/ 6 h 499"/>
                <a:gd name="T4" fmla="*/ 96 w 2033"/>
                <a:gd name="T5" fmla="*/ 0 h 499"/>
                <a:gd name="T6" fmla="*/ 36 w 2033"/>
                <a:gd name="T7" fmla="*/ 0 h 499"/>
                <a:gd name="T8" fmla="*/ 12 w 2033"/>
                <a:gd name="T9" fmla="*/ 25 h 499"/>
                <a:gd name="T10" fmla="*/ 0 w 2033"/>
                <a:gd name="T11" fmla="*/ 128 h 499"/>
                <a:gd name="T12" fmla="*/ 60 w 2033"/>
                <a:gd name="T13" fmla="*/ 104 h 499"/>
                <a:gd name="T14" fmla="*/ 90 w 2033"/>
                <a:gd name="T15" fmla="*/ 134 h 499"/>
                <a:gd name="T16" fmla="*/ 150 w 2033"/>
                <a:gd name="T17" fmla="*/ 153 h 499"/>
                <a:gd name="T18" fmla="*/ 209 w 2033"/>
                <a:gd name="T19" fmla="*/ 273 h 499"/>
                <a:gd name="T20" fmla="*/ 401 w 2033"/>
                <a:gd name="T21" fmla="*/ 359 h 499"/>
                <a:gd name="T22" fmla="*/ 777 w 2033"/>
                <a:gd name="T23" fmla="*/ 359 h 499"/>
                <a:gd name="T24" fmla="*/ 2033 w 2033"/>
                <a:gd name="T25" fmla="*/ 499 h 499"/>
                <a:gd name="T26" fmla="*/ 2033 w 2033"/>
                <a:gd name="T27" fmla="*/ 499 h 499"/>
                <a:gd name="T28" fmla="*/ 1991 w 2033"/>
                <a:gd name="T29" fmla="*/ 493 h 499"/>
                <a:gd name="T30" fmla="*/ 676 w 2033"/>
                <a:gd name="T31" fmla="*/ 243 h 499"/>
                <a:gd name="T32" fmla="*/ 514 w 2033"/>
                <a:gd name="T33" fmla="*/ 159 h 499"/>
                <a:gd name="T34" fmla="*/ 425 w 2033"/>
                <a:gd name="T35" fmla="*/ 110 h 499"/>
                <a:gd name="T36" fmla="*/ 365 w 2033"/>
                <a:gd name="T37" fmla="*/ 92 h 499"/>
                <a:gd name="T38" fmla="*/ 281 w 2033"/>
                <a:gd name="T39" fmla="*/ 61 h 499"/>
                <a:gd name="T40" fmla="*/ 186 w 2033"/>
                <a:gd name="T41" fmla="*/ 18 h 499"/>
                <a:gd name="T42" fmla="*/ 186 w 2033"/>
                <a:gd name="T43" fmla="*/ 18 h 499"/>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033"/>
                <a:gd name="T67" fmla="*/ 0 h 499"/>
                <a:gd name="T68" fmla="*/ 2033 w 2033"/>
                <a:gd name="T69" fmla="*/ 499 h 499"/>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033" h="499">
                  <a:moveTo>
                    <a:pt x="186" y="18"/>
                  </a:moveTo>
                  <a:lnTo>
                    <a:pt x="138" y="6"/>
                  </a:lnTo>
                  <a:lnTo>
                    <a:pt x="96" y="0"/>
                  </a:lnTo>
                  <a:lnTo>
                    <a:pt x="36" y="0"/>
                  </a:lnTo>
                  <a:lnTo>
                    <a:pt x="12" y="25"/>
                  </a:lnTo>
                  <a:lnTo>
                    <a:pt x="0" y="128"/>
                  </a:lnTo>
                  <a:lnTo>
                    <a:pt x="60" y="104"/>
                  </a:lnTo>
                  <a:lnTo>
                    <a:pt x="90" y="134"/>
                  </a:lnTo>
                  <a:lnTo>
                    <a:pt x="150" y="153"/>
                  </a:lnTo>
                  <a:lnTo>
                    <a:pt x="209" y="273"/>
                  </a:lnTo>
                  <a:lnTo>
                    <a:pt x="401" y="359"/>
                  </a:lnTo>
                  <a:lnTo>
                    <a:pt x="777" y="359"/>
                  </a:lnTo>
                  <a:lnTo>
                    <a:pt x="2033" y="499"/>
                  </a:lnTo>
                  <a:lnTo>
                    <a:pt x="1991" y="493"/>
                  </a:lnTo>
                  <a:lnTo>
                    <a:pt x="676" y="243"/>
                  </a:lnTo>
                  <a:lnTo>
                    <a:pt x="514" y="159"/>
                  </a:lnTo>
                  <a:lnTo>
                    <a:pt x="425" y="110"/>
                  </a:lnTo>
                  <a:lnTo>
                    <a:pt x="365" y="92"/>
                  </a:lnTo>
                  <a:lnTo>
                    <a:pt x="281" y="61"/>
                  </a:lnTo>
                  <a:lnTo>
                    <a:pt x="186" y="18"/>
                  </a:lnTo>
                  <a:close/>
                </a:path>
              </a:pathLst>
            </a:custGeom>
            <a:solidFill>
              <a:schemeClr val="bg2"/>
            </a:solidFill>
            <a:ln w="9525">
              <a:noFill/>
              <a:round/>
              <a:headEnd/>
              <a:tailEnd/>
            </a:ln>
          </p:spPr>
          <p:txBody>
            <a:bodyPr/>
            <a:lstStyle/>
            <a:p>
              <a:endParaRPr lang="fa-IR"/>
            </a:p>
          </p:txBody>
        </p:sp>
        <p:sp>
          <p:nvSpPr>
            <p:cNvPr id="7176" name="Freeform 1040"/>
            <p:cNvSpPr>
              <a:spLocks/>
            </p:cNvSpPr>
            <p:nvPr/>
          </p:nvSpPr>
          <p:spPr bwMode="auto">
            <a:xfrm>
              <a:off x="1830" y="3823"/>
              <a:ext cx="71" cy="61"/>
            </a:xfrm>
            <a:custGeom>
              <a:avLst/>
              <a:gdLst>
                <a:gd name="T0" fmla="*/ 0 w 71"/>
                <a:gd name="T1" fmla="*/ 18 h 60"/>
                <a:gd name="T2" fmla="*/ 6 w 71"/>
                <a:gd name="T3" fmla="*/ 18 h 60"/>
                <a:gd name="T4" fmla="*/ 12 w 71"/>
                <a:gd name="T5" fmla="*/ 12 h 60"/>
                <a:gd name="T6" fmla="*/ 6 w 71"/>
                <a:gd name="T7" fmla="*/ 6 h 60"/>
                <a:gd name="T8" fmla="*/ 0 w 71"/>
                <a:gd name="T9" fmla="*/ 0 h 60"/>
                <a:gd name="T10" fmla="*/ 29 w 71"/>
                <a:gd name="T11" fmla="*/ 18 h 60"/>
                <a:gd name="T12" fmla="*/ 53 w 71"/>
                <a:gd name="T13" fmla="*/ 18 h 60"/>
                <a:gd name="T14" fmla="*/ 59 w 71"/>
                <a:gd name="T15" fmla="*/ 31 h 60"/>
                <a:gd name="T16" fmla="*/ 65 w 71"/>
                <a:gd name="T17" fmla="*/ 43 h 60"/>
                <a:gd name="T18" fmla="*/ 71 w 71"/>
                <a:gd name="T19" fmla="*/ 55 h 60"/>
                <a:gd name="T20" fmla="*/ 71 w 71"/>
                <a:gd name="T21" fmla="*/ 61 h 60"/>
                <a:gd name="T22" fmla="*/ 59 w 71"/>
                <a:gd name="T23" fmla="*/ 55 h 60"/>
                <a:gd name="T24" fmla="*/ 47 w 71"/>
                <a:gd name="T25" fmla="*/ 43 h 60"/>
                <a:gd name="T26" fmla="*/ 23 w 71"/>
                <a:gd name="T27" fmla="*/ 31 h 60"/>
                <a:gd name="T28" fmla="*/ 23 w 71"/>
                <a:gd name="T29" fmla="*/ 37 h 60"/>
                <a:gd name="T30" fmla="*/ 18 w 71"/>
                <a:gd name="T31" fmla="*/ 43 h 60"/>
                <a:gd name="T32" fmla="*/ 12 w 71"/>
                <a:gd name="T33" fmla="*/ 49 h 60"/>
                <a:gd name="T34" fmla="*/ 6 w 71"/>
                <a:gd name="T35" fmla="*/ 49 h 60"/>
                <a:gd name="T36" fmla="*/ 6 w 71"/>
                <a:gd name="T37" fmla="*/ 49 h 60"/>
                <a:gd name="T38" fmla="*/ 6 w 71"/>
                <a:gd name="T39" fmla="*/ 37 h 60"/>
                <a:gd name="T40" fmla="*/ 0 w 71"/>
                <a:gd name="T41" fmla="*/ 18 h 60"/>
                <a:gd name="T42" fmla="*/ 0 w 71"/>
                <a:gd name="T43" fmla="*/ 18 h 60"/>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71"/>
                <a:gd name="T67" fmla="*/ 0 h 60"/>
                <a:gd name="T68" fmla="*/ 71 w 71"/>
                <a:gd name="T69" fmla="*/ 60 h 60"/>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71" h="60">
                  <a:moveTo>
                    <a:pt x="0" y="18"/>
                  </a:moveTo>
                  <a:lnTo>
                    <a:pt x="6" y="18"/>
                  </a:lnTo>
                  <a:lnTo>
                    <a:pt x="12" y="12"/>
                  </a:lnTo>
                  <a:lnTo>
                    <a:pt x="6" y="6"/>
                  </a:lnTo>
                  <a:lnTo>
                    <a:pt x="0" y="0"/>
                  </a:lnTo>
                  <a:lnTo>
                    <a:pt x="29" y="18"/>
                  </a:lnTo>
                  <a:lnTo>
                    <a:pt x="53" y="18"/>
                  </a:lnTo>
                  <a:lnTo>
                    <a:pt x="59" y="30"/>
                  </a:lnTo>
                  <a:lnTo>
                    <a:pt x="65" y="42"/>
                  </a:lnTo>
                  <a:lnTo>
                    <a:pt x="71" y="54"/>
                  </a:lnTo>
                  <a:lnTo>
                    <a:pt x="71" y="60"/>
                  </a:lnTo>
                  <a:lnTo>
                    <a:pt x="59" y="54"/>
                  </a:lnTo>
                  <a:lnTo>
                    <a:pt x="47" y="42"/>
                  </a:lnTo>
                  <a:lnTo>
                    <a:pt x="23" y="30"/>
                  </a:lnTo>
                  <a:lnTo>
                    <a:pt x="23" y="36"/>
                  </a:lnTo>
                  <a:lnTo>
                    <a:pt x="18" y="42"/>
                  </a:lnTo>
                  <a:lnTo>
                    <a:pt x="12" y="48"/>
                  </a:lnTo>
                  <a:lnTo>
                    <a:pt x="6" y="48"/>
                  </a:lnTo>
                  <a:lnTo>
                    <a:pt x="6" y="36"/>
                  </a:lnTo>
                  <a:lnTo>
                    <a:pt x="0" y="18"/>
                  </a:lnTo>
                  <a:close/>
                </a:path>
              </a:pathLst>
            </a:custGeom>
            <a:solidFill>
              <a:schemeClr val="bg2"/>
            </a:solidFill>
            <a:ln w="9525">
              <a:noFill/>
              <a:round/>
              <a:headEnd/>
              <a:tailEnd/>
            </a:ln>
          </p:spPr>
          <p:txBody>
            <a:bodyPr/>
            <a:lstStyle/>
            <a:p>
              <a:endParaRPr lang="fa-IR"/>
            </a:p>
          </p:txBody>
        </p:sp>
        <p:sp>
          <p:nvSpPr>
            <p:cNvPr id="7177" name="Freeform 1041"/>
            <p:cNvSpPr>
              <a:spLocks/>
            </p:cNvSpPr>
            <p:nvPr/>
          </p:nvSpPr>
          <p:spPr bwMode="auto">
            <a:xfrm>
              <a:off x="855" y="3842"/>
              <a:ext cx="161" cy="164"/>
            </a:xfrm>
            <a:custGeom>
              <a:avLst/>
              <a:gdLst>
                <a:gd name="T0" fmla="*/ 30 w 161"/>
                <a:gd name="T1" fmla="*/ 0 h 162"/>
                <a:gd name="T2" fmla="*/ 48 w 161"/>
                <a:gd name="T3" fmla="*/ 6 h 162"/>
                <a:gd name="T4" fmla="*/ 72 w 161"/>
                <a:gd name="T5" fmla="*/ 6 h 162"/>
                <a:gd name="T6" fmla="*/ 114 w 161"/>
                <a:gd name="T7" fmla="*/ 12 h 162"/>
                <a:gd name="T8" fmla="*/ 96 w 161"/>
                <a:gd name="T9" fmla="*/ 55 h 162"/>
                <a:gd name="T10" fmla="*/ 96 w 161"/>
                <a:gd name="T11" fmla="*/ 61 h 162"/>
                <a:gd name="T12" fmla="*/ 102 w 161"/>
                <a:gd name="T13" fmla="*/ 73 h 162"/>
                <a:gd name="T14" fmla="*/ 108 w 161"/>
                <a:gd name="T15" fmla="*/ 85 h 162"/>
                <a:gd name="T16" fmla="*/ 120 w 161"/>
                <a:gd name="T17" fmla="*/ 97 h 162"/>
                <a:gd name="T18" fmla="*/ 143 w 161"/>
                <a:gd name="T19" fmla="*/ 115 h 162"/>
                <a:gd name="T20" fmla="*/ 155 w 161"/>
                <a:gd name="T21" fmla="*/ 140 h 162"/>
                <a:gd name="T22" fmla="*/ 161 w 161"/>
                <a:gd name="T23" fmla="*/ 158 h 162"/>
                <a:gd name="T24" fmla="*/ 161 w 161"/>
                <a:gd name="T25" fmla="*/ 164 h 162"/>
                <a:gd name="T26" fmla="*/ 96 w 161"/>
                <a:gd name="T27" fmla="*/ 103 h 162"/>
                <a:gd name="T28" fmla="*/ 30 w 161"/>
                <a:gd name="T29" fmla="*/ 55 h 162"/>
                <a:gd name="T30" fmla="*/ 0 w 161"/>
                <a:gd name="T31" fmla="*/ 0 h 162"/>
                <a:gd name="T32" fmla="*/ 30 w 161"/>
                <a:gd name="T33" fmla="*/ 0 h 162"/>
                <a:gd name="T34" fmla="*/ 30 w 161"/>
                <a:gd name="T35" fmla="*/ 0 h 16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61"/>
                <a:gd name="T55" fmla="*/ 0 h 162"/>
                <a:gd name="T56" fmla="*/ 161 w 161"/>
                <a:gd name="T57" fmla="*/ 162 h 162"/>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61" h="162">
                  <a:moveTo>
                    <a:pt x="30" y="0"/>
                  </a:moveTo>
                  <a:lnTo>
                    <a:pt x="48" y="6"/>
                  </a:lnTo>
                  <a:lnTo>
                    <a:pt x="72" y="6"/>
                  </a:lnTo>
                  <a:lnTo>
                    <a:pt x="114" y="12"/>
                  </a:lnTo>
                  <a:lnTo>
                    <a:pt x="96" y="54"/>
                  </a:lnTo>
                  <a:lnTo>
                    <a:pt x="96" y="60"/>
                  </a:lnTo>
                  <a:lnTo>
                    <a:pt x="102" y="72"/>
                  </a:lnTo>
                  <a:lnTo>
                    <a:pt x="108" y="84"/>
                  </a:lnTo>
                  <a:lnTo>
                    <a:pt x="120" y="96"/>
                  </a:lnTo>
                  <a:lnTo>
                    <a:pt x="143" y="114"/>
                  </a:lnTo>
                  <a:lnTo>
                    <a:pt x="155" y="138"/>
                  </a:lnTo>
                  <a:lnTo>
                    <a:pt x="161" y="156"/>
                  </a:lnTo>
                  <a:lnTo>
                    <a:pt x="161" y="162"/>
                  </a:lnTo>
                  <a:lnTo>
                    <a:pt x="96" y="102"/>
                  </a:lnTo>
                  <a:lnTo>
                    <a:pt x="30" y="54"/>
                  </a:lnTo>
                  <a:lnTo>
                    <a:pt x="0" y="0"/>
                  </a:lnTo>
                  <a:lnTo>
                    <a:pt x="30" y="0"/>
                  </a:lnTo>
                  <a:close/>
                </a:path>
              </a:pathLst>
            </a:custGeom>
            <a:solidFill>
              <a:schemeClr val="bg2"/>
            </a:solidFill>
            <a:ln w="9525">
              <a:noFill/>
              <a:round/>
              <a:headEnd/>
              <a:tailEnd/>
            </a:ln>
          </p:spPr>
          <p:txBody>
            <a:bodyPr/>
            <a:lstStyle/>
            <a:p>
              <a:endParaRPr lang="fa-IR"/>
            </a:p>
          </p:txBody>
        </p:sp>
        <p:sp>
          <p:nvSpPr>
            <p:cNvPr id="7178" name="Freeform 1042"/>
            <p:cNvSpPr>
              <a:spLocks/>
            </p:cNvSpPr>
            <p:nvPr/>
          </p:nvSpPr>
          <p:spPr bwMode="auto">
            <a:xfrm>
              <a:off x="706" y="3854"/>
              <a:ext cx="59" cy="61"/>
            </a:xfrm>
            <a:custGeom>
              <a:avLst/>
              <a:gdLst>
                <a:gd name="T0" fmla="*/ 59 w 59"/>
                <a:gd name="T1" fmla="*/ 6 h 60"/>
                <a:gd name="T2" fmla="*/ 41 w 59"/>
                <a:gd name="T3" fmla="*/ 31 h 60"/>
                <a:gd name="T4" fmla="*/ 41 w 59"/>
                <a:gd name="T5" fmla="*/ 37 h 60"/>
                <a:gd name="T6" fmla="*/ 47 w 59"/>
                <a:gd name="T7" fmla="*/ 43 h 60"/>
                <a:gd name="T8" fmla="*/ 53 w 59"/>
                <a:gd name="T9" fmla="*/ 55 h 60"/>
                <a:gd name="T10" fmla="*/ 53 w 59"/>
                <a:gd name="T11" fmla="*/ 61 h 60"/>
                <a:gd name="T12" fmla="*/ 47 w 59"/>
                <a:gd name="T13" fmla="*/ 55 h 60"/>
                <a:gd name="T14" fmla="*/ 35 w 59"/>
                <a:gd name="T15" fmla="*/ 49 h 60"/>
                <a:gd name="T16" fmla="*/ 23 w 59"/>
                <a:gd name="T17" fmla="*/ 37 h 60"/>
                <a:gd name="T18" fmla="*/ 17 w 59"/>
                <a:gd name="T19" fmla="*/ 31 h 60"/>
                <a:gd name="T20" fmla="*/ 0 w 59"/>
                <a:gd name="T21" fmla="*/ 0 h 60"/>
                <a:gd name="T22" fmla="*/ 59 w 59"/>
                <a:gd name="T23" fmla="*/ 6 h 60"/>
                <a:gd name="T24" fmla="*/ 59 w 59"/>
                <a:gd name="T25" fmla="*/ 6 h 6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59"/>
                <a:gd name="T40" fmla="*/ 0 h 60"/>
                <a:gd name="T41" fmla="*/ 59 w 59"/>
                <a:gd name="T42" fmla="*/ 60 h 6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59" h="60">
                  <a:moveTo>
                    <a:pt x="59" y="6"/>
                  </a:moveTo>
                  <a:lnTo>
                    <a:pt x="41" y="30"/>
                  </a:lnTo>
                  <a:lnTo>
                    <a:pt x="41" y="36"/>
                  </a:lnTo>
                  <a:lnTo>
                    <a:pt x="47" y="42"/>
                  </a:lnTo>
                  <a:lnTo>
                    <a:pt x="53" y="54"/>
                  </a:lnTo>
                  <a:lnTo>
                    <a:pt x="53" y="60"/>
                  </a:lnTo>
                  <a:lnTo>
                    <a:pt x="47" y="54"/>
                  </a:lnTo>
                  <a:lnTo>
                    <a:pt x="35" y="48"/>
                  </a:lnTo>
                  <a:lnTo>
                    <a:pt x="23" y="36"/>
                  </a:lnTo>
                  <a:lnTo>
                    <a:pt x="17" y="30"/>
                  </a:lnTo>
                  <a:lnTo>
                    <a:pt x="0" y="0"/>
                  </a:lnTo>
                  <a:lnTo>
                    <a:pt x="59" y="6"/>
                  </a:lnTo>
                  <a:close/>
                </a:path>
              </a:pathLst>
            </a:custGeom>
            <a:solidFill>
              <a:schemeClr val="bg2"/>
            </a:solidFill>
            <a:ln w="9525">
              <a:noFill/>
              <a:round/>
              <a:headEnd/>
              <a:tailEnd/>
            </a:ln>
          </p:spPr>
          <p:txBody>
            <a:bodyPr/>
            <a:lstStyle/>
            <a:p>
              <a:endParaRPr lang="fa-IR"/>
            </a:p>
          </p:txBody>
        </p:sp>
        <p:sp>
          <p:nvSpPr>
            <p:cNvPr id="7179" name="Freeform 1043"/>
            <p:cNvSpPr>
              <a:spLocks/>
            </p:cNvSpPr>
            <p:nvPr/>
          </p:nvSpPr>
          <p:spPr bwMode="auto">
            <a:xfrm>
              <a:off x="395" y="3811"/>
              <a:ext cx="245" cy="207"/>
            </a:xfrm>
            <a:custGeom>
              <a:avLst/>
              <a:gdLst>
                <a:gd name="T0" fmla="*/ 233 w 245"/>
                <a:gd name="T1" fmla="*/ 37 h 204"/>
                <a:gd name="T2" fmla="*/ 245 w 245"/>
                <a:gd name="T3" fmla="*/ 43 h 204"/>
                <a:gd name="T4" fmla="*/ 209 w 245"/>
                <a:gd name="T5" fmla="*/ 85 h 204"/>
                <a:gd name="T6" fmla="*/ 143 w 245"/>
                <a:gd name="T7" fmla="*/ 134 h 204"/>
                <a:gd name="T8" fmla="*/ 167 w 245"/>
                <a:gd name="T9" fmla="*/ 158 h 204"/>
                <a:gd name="T10" fmla="*/ 179 w 245"/>
                <a:gd name="T11" fmla="*/ 207 h 204"/>
                <a:gd name="T12" fmla="*/ 77 w 245"/>
                <a:gd name="T13" fmla="*/ 134 h 204"/>
                <a:gd name="T14" fmla="*/ 47 w 245"/>
                <a:gd name="T15" fmla="*/ 85 h 204"/>
                <a:gd name="T16" fmla="*/ 89 w 245"/>
                <a:gd name="T17" fmla="*/ 67 h 204"/>
                <a:gd name="T18" fmla="*/ 59 w 245"/>
                <a:gd name="T19" fmla="*/ 37 h 204"/>
                <a:gd name="T20" fmla="*/ 0 w 245"/>
                <a:gd name="T21" fmla="*/ 12 h 204"/>
                <a:gd name="T22" fmla="*/ 0 w 245"/>
                <a:gd name="T23" fmla="*/ 0 h 204"/>
                <a:gd name="T24" fmla="*/ 6 w 245"/>
                <a:gd name="T25" fmla="*/ 0 h 204"/>
                <a:gd name="T26" fmla="*/ 12 w 245"/>
                <a:gd name="T27" fmla="*/ 0 h 204"/>
                <a:gd name="T28" fmla="*/ 47 w 245"/>
                <a:gd name="T29" fmla="*/ 6 h 204"/>
                <a:gd name="T30" fmla="*/ 77 w 245"/>
                <a:gd name="T31" fmla="*/ 6 h 204"/>
                <a:gd name="T32" fmla="*/ 83 w 245"/>
                <a:gd name="T33" fmla="*/ 6 h 204"/>
                <a:gd name="T34" fmla="*/ 89 w 245"/>
                <a:gd name="T35" fmla="*/ 6 h 204"/>
                <a:gd name="T36" fmla="*/ 101 w 245"/>
                <a:gd name="T37" fmla="*/ 12 h 204"/>
                <a:gd name="T38" fmla="*/ 125 w 245"/>
                <a:gd name="T39" fmla="*/ 12 h 204"/>
                <a:gd name="T40" fmla="*/ 143 w 245"/>
                <a:gd name="T41" fmla="*/ 18 h 204"/>
                <a:gd name="T42" fmla="*/ 149 w 245"/>
                <a:gd name="T43" fmla="*/ 18 h 204"/>
                <a:gd name="T44" fmla="*/ 149 w 245"/>
                <a:gd name="T45" fmla="*/ 18 h 204"/>
                <a:gd name="T46" fmla="*/ 203 w 245"/>
                <a:gd name="T47" fmla="*/ 24 h 204"/>
                <a:gd name="T48" fmla="*/ 233 w 245"/>
                <a:gd name="T49" fmla="*/ 37 h 204"/>
                <a:gd name="T50" fmla="*/ 233 w 245"/>
                <a:gd name="T51" fmla="*/ 37 h 204"/>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245"/>
                <a:gd name="T79" fmla="*/ 0 h 204"/>
                <a:gd name="T80" fmla="*/ 245 w 245"/>
                <a:gd name="T81" fmla="*/ 204 h 204"/>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245" h="204">
                  <a:moveTo>
                    <a:pt x="233" y="36"/>
                  </a:moveTo>
                  <a:lnTo>
                    <a:pt x="245" y="42"/>
                  </a:lnTo>
                  <a:lnTo>
                    <a:pt x="209" y="84"/>
                  </a:lnTo>
                  <a:lnTo>
                    <a:pt x="143" y="132"/>
                  </a:lnTo>
                  <a:lnTo>
                    <a:pt x="167" y="156"/>
                  </a:lnTo>
                  <a:lnTo>
                    <a:pt x="179" y="204"/>
                  </a:lnTo>
                  <a:lnTo>
                    <a:pt x="77" y="132"/>
                  </a:lnTo>
                  <a:lnTo>
                    <a:pt x="47" y="84"/>
                  </a:lnTo>
                  <a:lnTo>
                    <a:pt x="89" y="66"/>
                  </a:lnTo>
                  <a:lnTo>
                    <a:pt x="59" y="36"/>
                  </a:lnTo>
                  <a:lnTo>
                    <a:pt x="0" y="12"/>
                  </a:lnTo>
                  <a:lnTo>
                    <a:pt x="0" y="0"/>
                  </a:lnTo>
                  <a:lnTo>
                    <a:pt x="6" y="0"/>
                  </a:lnTo>
                  <a:lnTo>
                    <a:pt x="12" y="0"/>
                  </a:lnTo>
                  <a:lnTo>
                    <a:pt x="47" y="6"/>
                  </a:lnTo>
                  <a:lnTo>
                    <a:pt x="77" y="6"/>
                  </a:lnTo>
                  <a:lnTo>
                    <a:pt x="83" y="6"/>
                  </a:lnTo>
                  <a:lnTo>
                    <a:pt x="89" y="6"/>
                  </a:lnTo>
                  <a:lnTo>
                    <a:pt x="101" y="12"/>
                  </a:lnTo>
                  <a:lnTo>
                    <a:pt x="125" y="12"/>
                  </a:lnTo>
                  <a:lnTo>
                    <a:pt x="143" y="18"/>
                  </a:lnTo>
                  <a:lnTo>
                    <a:pt x="149" y="18"/>
                  </a:lnTo>
                  <a:lnTo>
                    <a:pt x="203" y="24"/>
                  </a:lnTo>
                  <a:lnTo>
                    <a:pt x="233" y="36"/>
                  </a:lnTo>
                  <a:close/>
                </a:path>
              </a:pathLst>
            </a:custGeom>
            <a:solidFill>
              <a:schemeClr val="bg2"/>
            </a:solidFill>
            <a:ln w="9525">
              <a:noFill/>
              <a:round/>
              <a:headEnd/>
              <a:tailEnd/>
            </a:ln>
          </p:spPr>
          <p:txBody>
            <a:bodyPr/>
            <a:lstStyle/>
            <a:p>
              <a:endParaRPr lang="fa-IR"/>
            </a:p>
          </p:txBody>
        </p:sp>
      </p:grpSp>
    </p:spTree>
  </p:cSld>
  <p:clrMapOvr>
    <a:masterClrMapping/>
  </p:clrMapOvr>
  <p:transition advTm="20000">
    <p:dissolv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1"/>
          <p:cNvPicPr>
            <a:picLocks noChangeAspect="1" noChangeArrowheads="1"/>
          </p:cNvPicPr>
          <p:nvPr/>
        </p:nvPicPr>
        <p:blipFill>
          <a:blip r:embed="rId2" cstate="print"/>
          <a:srcRect/>
          <a:stretch>
            <a:fillRect/>
          </a:stretch>
        </p:blipFill>
        <p:spPr bwMode="auto">
          <a:xfrm>
            <a:off x="990600" y="4114800"/>
            <a:ext cx="2293938" cy="2293938"/>
          </a:xfrm>
          <a:prstGeom prst="rect">
            <a:avLst/>
          </a:prstGeom>
          <a:noFill/>
          <a:ln w="12700" cap="sq">
            <a:noFill/>
            <a:miter lim="800000"/>
            <a:headEnd type="none" w="sm" len="sm"/>
            <a:tailEnd type="none" w="sm" len="sm"/>
          </a:ln>
        </p:spPr>
      </p:pic>
      <p:sp>
        <p:nvSpPr>
          <p:cNvPr id="8195" name="Text Box 2"/>
          <p:cNvSpPr txBox="1">
            <a:spLocks noChangeArrowheads="1"/>
          </p:cNvSpPr>
          <p:nvPr/>
        </p:nvSpPr>
        <p:spPr bwMode="auto">
          <a:xfrm>
            <a:off x="3581400" y="609600"/>
            <a:ext cx="5105400" cy="3990975"/>
          </a:xfrm>
          <a:prstGeom prst="rect">
            <a:avLst/>
          </a:prstGeom>
          <a:noFill/>
          <a:ln w="12700" cap="sq">
            <a:noFill/>
            <a:miter lim="800000"/>
            <a:headEnd type="none" w="sm" len="sm"/>
            <a:tailEnd type="none" w="sm" len="sm"/>
          </a:ln>
        </p:spPr>
        <p:txBody>
          <a:bodyPr>
            <a:spAutoFit/>
          </a:bodyPr>
          <a:lstStyle/>
          <a:p>
            <a:pPr algn="ctr">
              <a:spcBef>
                <a:spcPct val="50000"/>
              </a:spcBef>
            </a:pPr>
            <a:r>
              <a:rPr lang="ar-SA" sz="3200" b="1">
                <a:latin typeface="Persian" pitchFamily="18" charset="0"/>
                <a:cs typeface="Roya" pitchFamily="2" charset="-78"/>
              </a:rPr>
              <a:t>سقوط همچنان ادامه داشت و او در آن لحظات سرشار از هراس، تمامي خاطرات خوب و بد زندگي‌اش را به ياد مي‌آورد. داشت فكر مي‌كرد چقدر به مرگ نزديك شده است كه ناگهان احساس كرد طناب به دور كمرش حلقه خورده و وسط زمين و هوا مانده است</a:t>
            </a:r>
            <a:r>
              <a:rPr lang="fa-IR" sz="3200">
                <a:cs typeface="Roya" pitchFamily="2" charset="-78"/>
              </a:rPr>
              <a:t>.</a:t>
            </a:r>
            <a:endParaRPr lang="en-US" sz="3200">
              <a:cs typeface="Roya" pitchFamily="2" charset="-78"/>
            </a:endParaRPr>
          </a:p>
        </p:txBody>
      </p:sp>
      <p:grpSp>
        <p:nvGrpSpPr>
          <p:cNvPr id="8196" name="Group 4"/>
          <p:cNvGrpSpPr>
            <a:grpSpLocks/>
          </p:cNvGrpSpPr>
          <p:nvPr/>
        </p:nvGrpSpPr>
        <p:grpSpPr bwMode="auto">
          <a:xfrm>
            <a:off x="0" y="6000750"/>
            <a:ext cx="7848600" cy="857250"/>
            <a:chOff x="0" y="3792"/>
            <a:chExt cx="4944" cy="540"/>
          </a:xfrm>
        </p:grpSpPr>
        <p:sp>
          <p:nvSpPr>
            <p:cNvPr id="26629" name="Freeform 5"/>
            <p:cNvSpPr>
              <a:spLocks/>
            </p:cNvSpPr>
            <p:nvPr/>
          </p:nvSpPr>
          <p:spPr bwMode="ltGray">
            <a:xfrm>
              <a:off x="1488" y="3792"/>
              <a:ext cx="3240" cy="536"/>
            </a:xfrm>
            <a:custGeom>
              <a:avLst/>
              <a:gdLst/>
              <a:ahLst/>
              <a:cxnLst>
                <a:cxn ang="0">
                  <a:pos x="3132" y="469"/>
                </a:cxn>
                <a:cxn ang="0">
                  <a:pos x="2995" y="395"/>
                </a:cxn>
                <a:cxn ang="0">
                  <a:pos x="2911" y="375"/>
                </a:cxn>
                <a:cxn ang="0">
                  <a:pos x="2678" y="228"/>
                </a:cxn>
                <a:cxn ang="0">
                  <a:pos x="2553" y="74"/>
                </a:cxn>
                <a:cxn ang="0">
                  <a:pos x="2457" y="7"/>
                </a:cxn>
                <a:cxn ang="0">
                  <a:pos x="2403" y="47"/>
                </a:cxn>
                <a:cxn ang="0">
                  <a:pos x="2289" y="74"/>
                </a:cxn>
                <a:cxn ang="0">
                  <a:pos x="2134" y="74"/>
                </a:cxn>
                <a:cxn ang="0">
                  <a:pos x="2044" y="128"/>
                </a:cxn>
                <a:cxn ang="0">
                  <a:pos x="1775" y="222"/>
                </a:cxn>
                <a:cxn ang="0">
                  <a:pos x="1602" y="181"/>
                </a:cxn>
                <a:cxn ang="0">
                  <a:pos x="1560" y="101"/>
                </a:cxn>
                <a:cxn ang="0">
                  <a:pos x="1542" y="87"/>
                </a:cxn>
                <a:cxn ang="0">
                  <a:pos x="1446" y="60"/>
                </a:cxn>
                <a:cxn ang="0">
                  <a:pos x="1375" y="74"/>
                </a:cxn>
                <a:cxn ang="0">
                  <a:pos x="1309" y="87"/>
                </a:cxn>
                <a:cxn ang="0">
                  <a:pos x="1243" y="13"/>
                </a:cxn>
                <a:cxn ang="0">
                  <a:pos x="1225" y="0"/>
                </a:cxn>
                <a:cxn ang="0">
                  <a:pos x="1189" y="0"/>
                </a:cxn>
                <a:cxn ang="0">
                  <a:pos x="1106" y="34"/>
                </a:cxn>
                <a:cxn ang="0">
                  <a:pos x="1106" y="34"/>
                </a:cxn>
                <a:cxn ang="0">
                  <a:pos x="1094" y="40"/>
                </a:cxn>
                <a:cxn ang="0">
                  <a:pos x="1070" y="54"/>
                </a:cxn>
                <a:cxn ang="0">
                  <a:pos x="1034" y="74"/>
                </a:cxn>
                <a:cxn ang="0">
                  <a:pos x="1004" y="74"/>
                </a:cxn>
                <a:cxn ang="0">
                  <a:pos x="986" y="74"/>
                </a:cxn>
                <a:cxn ang="0">
                  <a:pos x="956" y="81"/>
                </a:cxn>
                <a:cxn ang="0">
                  <a:pos x="920" y="94"/>
                </a:cxn>
                <a:cxn ang="0">
                  <a:pos x="884" y="107"/>
                </a:cxn>
                <a:cxn ang="0">
                  <a:pos x="843" y="128"/>
                </a:cxn>
                <a:cxn ang="0">
                  <a:pos x="813" y="141"/>
                </a:cxn>
                <a:cxn ang="0">
                  <a:pos x="789" y="148"/>
                </a:cxn>
                <a:cxn ang="0">
                  <a:pos x="783" y="154"/>
                </a:cxn>
                <a:cxn ang="0">
                  <a:pos x="556" y="228"/>
                </a:cxn>
                <a:cxn ang="0">
                  <a:pos x="394" y="294"/>
                </a:cxn>
                <a:cxn ang="0">
                  <a:pos x="107" y="462"/>
                </a:cxn>
                <a:cxn ang="0">
                  <a:pos x="0" y="536"/>
                </a:cxn>
                <a:cxn ang="0">
                  <a:pos x="3240" y="536"/>
                </a:cxn>
                <a:cxn ang="0">
                  <a:pos x="3132" y="469"/>
                </a:cxn>
                <a:cxn ang="0">
                  <a:pos x="3132" y="469"/>
                </a:cxn>
              </a:cxnLst>
              <a:rect l="0" t="0" r="r" b="b"/>
              <a:pathLst>
                <a:path w="3240" h="536">
                  <a:moveTo>
                    <a:pt x="3132" y="469"/>
                  </a:moveTo>
                  <a:lnTo>
                    <a:pt x="2995" y="395"/>
                  </a:lnTo>
                  <a:lnTo>
                    <a:pt x="2911" y="375"/>
                  </a:lnTo>
                  <a:lnTo>
                    <a:pt x="2678" y="228"/>
                  </a:lnTo>
                  <a:lnTo>
                    <a:pt x="2553" y="74"/>
                  </a:lnTo>
                  <a:lnTo>
                    <a:pt x="2457" y="7"/>
                  </a:lnTo>
                  <a:lnTo>
                    <a:pt x="2403" y="47"/>
                  </a:lnTo>
                  <a:lnTo>
                    <a:pt x="2289" y="74"/>
                  </a:lnTo>
                  <a:lnTo>
                    <a:pt x="2134" y="74"/>
                  </a:lnTo>
                  <a:lnTo>
                    <a:pt x="2044" y="128"/>
                  </a:lnTo>
                  <a:lnTo>
                    <a:pt x="1775" y="222"/>
                  </a:lnTo>
                  <a:lnTo>
                    <a:pt x="1602" y="181"/>
                  </a:lnTo>
                  <a:lnTo>
                    <a:pt x="1560" y="101"/>
                  </a:lnTo>
                  <a:lnTo>
                    <a:pt x="1542" y="87"/>
                  </a:lnTo>
                  <a:lnTo>
                    <a:pt x="1446" y="60"/>
                  </a:lnTo>
                  <a:lnTo>
                    <a:pt x="1375" y="74"/>
                  </a:lnTo>
                  <a:lnTo>
                    <a:pt x="1309" y="87"/>
                  </a:lnTo>
                  <a:lnTo>
                    <a:pt x="1243" y="13"/>
                  </a:lnTo>
                  <a:lnTo>
                    <a:pt x="1225" y="0"/>
                  </a:lnTo>
                  <a:lnTo>
                    <a:pt x="1189" y="0"/>
                  </a:lnTo>
                  <a:lnTo>
                    <a:pt x="1106" y="34"/>
                  </a:lnTo>
                  <a:lnTo>
                    <a:pt x="1106" y="34"/>
                  </a:lnTo>
                  <a:lnTo>
                    <a:pt x="1094" y="40"/>
                  </a:lnTo>
                  <a:lnTo>
                    <a:pt x="1070" y="54"/>
                  </a:lnTo>
                  <a:lnTo>
                    <a:pt x="1034" y="74"/>
                  </a:lnTo>
                  <a:lnTo>
                    <a:pt x="1004" y="74"/>
                  </a:lnTo>
                  <a:lnTo>
                    <a:pt x="986" y="74"/>
                  </a:lnTo>
                  <a:lnTo>
                    <a:pt x="956" y="81"/>
                  </a:lnTo>
                  <a:lnTo>
                    <a:pt x="920" y="94"/>
                  </a:lnTo>
                  <a:lnTo>
                    <a:pt x="884" y="107"/>
                  </a:lnTo>
                  <a:lnTo>
                    <a:pt x="843" y="128"/>
                  </a:lnTo>
                  <a:lnTo>
                    <a:pt x="813" y="141"/>
                  </a:lnTo>
                  <a:lnTo>
                    <a:pt x="789" y="148"/>
                  </a:lnTo>
                  <a:lnTo>
                    <a:pt x="783" y="154"/>
                  </a:lnTo>
                  <a:lnTo>
                    <a:pt x="556" y="228"/>
                  </a:lnTo>
                  <a:lnTo>
                    <a:pt x="394" y="294"/>
                  </a:lnTo>
                  <a:lnTo>
                    <a:pt x="107" y="462"/>
                  </a:lnTo>
                  <a:lnTo>
                    <a:pt x="0" y="536"/>
                  </a:lnTo>
                  <a:lnTo>
                    <a:pt x="3240" y="536"/>
                  </a:lnTo>
                  <a:lnTo>
                    <a:pt x="3132" y="469"/>
                  </a:lnTo>
                  <a:lnTo>
                    <a:pt x="3132" y="469"/>
                  </a:lnTo>
                  <a:close/>
                </a:path>
              </a:pathLst>
            </a:custGeom>
            <a:gradFill rotWithShape="0">
              <a:gsLst>
                <a:gs pos="0">
                  <a:schemeClr val="bg2">
                    <a:gamma/>
                    <a:tint val="66667"/>
                    <a:invGamma/>
                  </a:schemeClr>
                </a:gs>
                <a:gs pos="100000">
                  <a:schemeClr val="bg2"/>
                </a:gs>
              </a:gsLst>
              <a:lin ang="5400000" scaled="1"/>
            </a:gradFill>
            <a:ln w="9525">
              <a:noFill/>
              <a:round/>
              <a:headEnd/>
              <a:tailEnd/>
            </a:ln>
          </p:spPr>
          <p:txBody>
            <a:bodyPr/>
            <a:lstStyle/>
            <a:p>
              <a:pPr>
                <a:defRPr/>
              </a:pPr>
              <a:endParaRPr lang="en-US"/>
            </a:p>
          </p:txBody>
        </p:sp>
        <p:grpSp>
          <p:nvGrpSpPr>
            <p:cNvPr id="8205" name="Group 6"/>
            <p:cNvGrpSpPr>
              <a:grpSpLocks/>
            </p:cNvGrpSpPr>
            <p:nvPr/>
          </p:nvGrpSpPr>
          <p:grpSpPr bwMode="auto">
            <a:xfrm>
              <a:off x="2486" y="3792"/>
              <a:ext cx="2458" cy="540"/>
              <a:chOff x="2486" y="3792"/>
              <a:chExt cx="2458" cy="540"/>
            </a:xfrm>
          </p:grpSpPr>
          <p:sp>
            <p:nvSpPr>
              <p:cNvPr id="8207" name="Freeform 7"/>
              <p:cNvSpPr>
                <a:spLocks/>
              </p:cNvSpPr>
              <p:nvPr/>
            </p:nvSpPr>
            <p:spPr bwMode="ltGray">
              <a:xfrm>
                <a:off x="3948" y="3799"/>
                <a:ext cx="996" cy="533"/>
              </a:xfrm>
              <a:custGeom>
                <a:avLst/>
                <a:gdLst>
                  <a:gd name="T0" fmla="*/ 636 w 996"/>
                  <a:gd name="T1" fmla="*/ 373 h 533"/>
                  <a:gd name="T2" fmla="*/ 495 w 996"/>
                  <a:gd name="T3" fmla="*/ 370 h 533"/>
                  <a:gd name="T4" fmla="*/ 280 w 996"/>
                  <a:gd name="T5" fmla="*/ 249 h 533"/>
                  <a:gd name="T6" fmla="*/ 127 w 996"/>
                  <a:gd name="T7" fmla="*/ 66 h 533"/>
                  <a:gd name="T8" fmla="*/ 0 w 996"/>
                  <a:gd name="T9" fmla="*/ 0 h 533"/>
                  <a:gd name="T10" fmla="*/ 22 w 996"/>
                  <a:gd name="T11" fmla="*/ 26 h 533"/>
                  <a:gd name="T12" fmla="*/ 0 w 996"/>
                  <a:gd name="T13" fmla="*/ 65 h 533"/>
                  <a:gd name="T14" fmla="*/ 30 w 996"/>
                  <a:gd name="T15" fmla="*/ 119 h 533"/>
                  <a:gd name="T16" fmla="*/ 75 w 996"/>
                  <a:gd name="T17" fmla="*/ 243 h 533"/>
                  <a:gd name="T18" fmla="*/ 45 w 996"/>
                  <a:gd name="T19" fmla="*/ 422 h 533"/>
                  <a:gd name="T20" fmla="*/ 200 w 996"/>
                  <a:gd name="T21" fmla="*/ 329 h 533"/>
                  <a:gd name="T22" fmla="*/ 612 w 996"/>
                  <a:gd name="T23" fmla="*/ 533 h 533"/>
                  <a:gd name="T24" fmla="*/ 996 w 996"/>
                  <a:gd name="T25" fmla="*/ 529 h 533"/>
                  <a:gd name="T26" fmla="*/ 828 w 996"/>
                  <a:gd name="T27" fmla="*/ 473 h 533"/>
                  <a:gd name="T28" fmla="*/ 636 w 996"/>
                  <a:gd name="T29" fmla="*/ 373 h 533"/>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996"/>
                  <a:gd name="T46" fmla="*/ 0 h 533"/>
                  <a:gd name="T47" fmla="*/ 996 w 996"/>
                  <a:gd name="T48" fmla="*/ 533 h 533"/>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996" h="533">
                    <a:moveTo>
                      <a:pt x="636" y="373"/>
                    </a:moveTo>
                    <a:lnTo>
                      <a:pt x="495" y="370"/>
                    </a:lnTo>
                    <a:lnTo>
                      <a:pt x="280" y="249"/>
                    </a:lnTo>
                    <a:lnTo>
                      <a:pt x="127" y="66"/>
                    </a:lnTo>
                    <a:lnTo>
                      <a:pt x="0" y="0"/>
                    </a:lnTo>
                    <a:lnTo>
                      <a:pt x="22" y="26"/>
                    </a:lnTo>
                    <a:lnTo>
                      <a:pt x="0" y="65"/>
                    </a:lnTo>
                    <a:lnTo>
                      <a:pt x="30" y="119"/>
                    </a:lnTo>
                    <a:lnTo>
                      <a:pt x="75" y="243"/>
                    </a:lnTo>
                    <a:lnTo>
                      <a:pt x="45" y="422"/>
                    </a:lnTo>
                    <a:lnTo>
                      <a:pt x="200" y="329"/>
                    </a:lnTo>
                    <a:lnTo>
                      <a:pt x="612" y="533"/>
                    </a:lnTo>
                    <a:lnTo>
                      <a:pt x="996" y="529"/>
                    </a:lnTo>
                    <a:lnTo>
                      <a:pt x="828" y="473"/>
                    </a:lnTo>
                    <a:lnTo>
                      <a:pt x="636" y="373"/>
                    </a:lnTo>
                    <a:close/>
                  </a:path>
                </a:pathLst>
              </a:custGeom>
              <a:solidFill>
                <a:schemeClr val="bg2"/>
              </a:solidFill>
              <a:ln w="9525">
                <a:noFill/>
                <a:round/>
                <a:headEnd/>
                <a:tailEnd/>
              </a:ln>
            </p:spPr>
            <p:txBody>
              <a:bodyPr/>
              <a:lstStyle/>
              <a:p>
                <a:endParaRPr lang="fa-IR"/>
              </a:p>
            </p:txBody>
          </p:sp>
          <p:sp>
            <p:nvSpPr>
              <p:cNvPr id="8208" name="Freeform 8"/>
              <p:cNvSpPr>
                <a:spLocks/>
              </p:cNvSpPr>
              <p:nvPr/>
            </p:nvSpPr>
            <p:spPr bwMode="ltGray">
              <a:xfrm>
                <a:off x="2677" y="3792"/>
                <a:ext cx="186" cy="395"/>
              </a:xfrm>
              <a:custGeom>
                <a:avLst/>
                <a:gdLst>
                  <a:gd name="T0" fmla="*/ 36 w 186"/>
                  <a:gd name="T1" fmla="*/ 0 h 353"/>
                  <a:gd name="T2" fmla="*/ 54 w 186"/>
                  <a:gd name="T3" fmla="*/ 20 h 353"/>
                  <a:gd name="T4" fmla="*/ 24 w 186"/>
                  <a:gd name="T5" fmla="*/ 34 h 353"/>
                  <a:gd name="T6" fmla="*/ 18 w 186"/>
                  <a:gd name="T7" fmla="*/ 74 h 353"/>
                  <a:gd name="T8" fmla="*/ 42 w 186"/>
                  <a:gd name="T9" fmla="*/ 128 h 353"/>
                  <a:gd name="T10" fmla="*/ 48 w 186"/>
                  <a:gd name="T11" fmla="*/ 181 h 353"/>
                  <a:gd name="T12" fmla="*/ 0 w 186"/>
                  <a:gd name="T13" fmla="*/ 395 h 353"/>
                  <a:gd name="T14" fmla="*/ 54 w 186"/>
                  <a:gd name="T15" fmla="*/ 261 h 353"/>
                  <a:gd name="T16" fmla="*/ 84 w 186"/>
                  <a:gd name="T17" fmla="*/ 242 h 353"/>
                  <a:gd name="T18" fmla="*/ 126 w 186"/>
                  <a:gd name="T19" fmla="*/ 141 h 353"/>
                  <a:gd name="T20" fmla="*/ 144 w 186"/>
                  <a:gd name="T21" fmla="*/ 134 h 353"/>
                  <a:gd name="T22" fmla="*/ 144 w 186"/>
                  <a:gd name="T23" fmla="*/ 101 h 353"/>
                  <a:gd name="T24" fmla="*/ 186 w 186"/>
                  <a:gd name="T25" fmla="*/ 74 h 353"/>
                  <a:gd name="T26" fmla="*/ 162 w 186"/>
                  <a:gd name="T27" fmla="*/ 67 h 353"/>
                  <a:gd name="T28" fmla="*/ 36 w 186"/>
                  <a:gd name="T29" fmla="*/ 0 h 353"/>
                  <a:gd name="T30" fmla="*/ 36 w 186"/>
                  <a:gd name="T31" fmla="*/ 0 h 353"/>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86"/>
                  <a:gd name="T49" fmla="*/ 0 h 353"/>
                  <a:gd name="T50" fmla="*/ 186 w 186"/>
                  <a:gd name="T51" fmla="*/ 353 h 353"/>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86" h="353">
                    <a:moveTo>
                      <a:pt x="36" y="0"/>
                    </a:moveTo>
                    <a:lnTo>
                      <a:pt x="54" y="18"/>
                    </a:lnTo>
                    <a:lnTo>
                      <a:pt x="24" y="30"/>
                    </a:lnTo>
                    <a:lnTo>
                      <a:pt x="18" y="66"/>
                    </a:lnTo>
                    <a:lnTo>
                      <a:pt x="42" y="114"/>
                    </a:lnTo>
                    <a:lnTo>
                      <a:pt x="48" y="162"/>
                    </a:lnTo>
                    <a:lnTo>
                      <a:pt x="0" y="353"/>
                    </a:lnTo>
                    <a:lnTo>
                      <a:pt x="54" y="233"/>
                    </a:lnTo>
                    <a:lnTo>
                      <a:pt x="84" y="216"/>
                    </a:lnTo>
                    <a:lnTo>
                      <a:pt x="126" y="126"/>
                    </a:lnTo>
                    <a:lnTo>
                      <a:pt x="144" y="120"/>
                    </a:lnTo>
                    <a:lnTo>
                      <a:pt x="144" y="90"/>
                    </a:lnTo>
                    <a:lnTo>
                      <a:pt x="186" y="66"/>
                    </a:lnTo>
                    <a:lnTo>
                      <a:pt x="162" y="60"/>
                    </a:lnTo>
                    <a:lnTo>
                      <a:pt x="36" y="0"/>
                    </a:lnTo>
                    <a:close/>
                  </a:path>
                </a:pathLst>
              </a:custGeom>
              <a:solidFill>
                <a:schemeClr val="bg2"/>
              </a:solidFill>
              <a:ln w="9525">
                <a:noFill/>
                <a:round/>
                <a:headEnd/>
                <a:tailEnd/>
              </a:ln>
            </p:spPr>
            <p:txBody>
              <a:bodyPr/>
              <a:lstStyle/>
              <a:p>
                <a:endParaRPr lang="fa-IR"/>
              </a:p>
            </p:txBody>
          </p:sp>
          <p:sp>
            <p:nvSpPr>
              <p:cNvPr id="8209" name="Freeform 9"/>
              <p:cNvSpPr>
                <a:spLocks/>
              </p:cNvSpPr>
              <p:nvPr/>
            </p:nvSpPr>
            <p:spPr bwMode="ltGray">
              <a:xfrm>
                <a:off x="3030" y="3893"/>
                <a:ext cx="378" cy="271"/>
              </a:xfrm>
              <a:custGeom>
                <a:avLst/>
                <a:gdLst>
                  <a:gd name="T0" fmla="*/ 18 w 378"/>
                  <a:gd name="T1" fmla="*/ 0 h 271"/>
                  <a:gd name="T2" fmla="*/ 12 w 378"/>
                  <a:gd name="T3" fmla="*/ 13 h 271"/>
                  <a:gd name="T4" fmla="*/ 0 w 378"/>
                  <a:gd name="T5" fmla="*/ 40 h 271"/>
                  <a:gd name="T6" fmla="*/ 60 w 378"/>
                  <a:gd name="T7" fmla="*/ 121 h 271"/>
                  <a:gd name="T8" fmla="*/ 310 w 378"/>
                  <a:gd name="T9" fmla="*/ 271 h 271"/>
                  <a:gd name="T10" fmla="*/ 290 w 378"/>
                  <a:gd name="T11" fmla="*/ 139 h 271"/>
                  <a:gd name="T12" fmla="*/ 378 w 378"/>
                  <a:gd name="T13" fmla="*/ 76 h 271"/>
                  <a:gd name="T14" fmla="*/ 251 w 378"/>
                  <a:gd name="T15" fmla="*/ 94 h 271"/>
                  <a:gd name="T16" fmla="*/ 90 w 378"/>
                  <a:gd name="T17" fmla="*/ 54 h 271"/>
                  <a:gd name="T18" fmla="*/ 18 w 378"/>
                  <a:gd name="T19" fmla="*/ 0 h 271"/>
                  <a:gd name="T20" fmla="*/ 18 w 378"/>
                  <a:gd name="T21" fmla="*/ 0 h 27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378"/>
                  <a:gd name="T34" fmla="*/ 0 h 271"/>
                  <a:gd name="T35" fmla="*/ 378 w 378"/>
                  <a:gd name="T36" fmla="*/ 271 h 271"/>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378" h="271">
                    <a:moveTo>
                      <a:pt x="18" y="0"/>
                    </a:moveTo>
                    <a:lnTo>
                      <a:pt x="12" y="13"/>
                    </a:lnTo>
                    <a:lnTo>
                      <a:pt x="0" y="40"/>
                    </a:lnTo>
                    <a:lnTo>
                      <a:pt x="60" y="121"/>
                    </a:lnTo>
                    <a:lnTo>
                      <a:pt x="310" y="271"/>
                    </a:lnTo>
                    <a:lnTo>
                      <a:pt x="290" y="139"/>
                    </a:lnTo>
                    <a:lnTo>
                      <a:pt x="378" y="76"/>
                    </a:lnTo>
                    <a:lnTo>
                      <a:pt x="251" y="94"/>
                    </a:lnTo>
                    <a:lnTo>
                      <a:pt x="90" y="54"/>
                    </a:lnTo>
                    <a:lnTo>
                      <a:pt x="18" y="0"/>
                    </a:lnTo>
                    <a:close/>
                  </a:path>
                </a:pathLst>
              </a:custGeom>
              <a:solidFill>
                <a:schemeClr val="bg2"/>
              </a:solidFill>
              <a:ln w="9525">
                <a:noFill/>
                <a:round/>
                <a:headEnd/>
                <a:tailEnd/>
              </a:ln>
            </p:spPr>
            <p:txBody>
              <a:bodyPr/>
              <a:lstStyle/>
              <a:p>
                <a:endParaRPr lang="fa-IR"/>
              </a:p>
            </p:txBody>
          </p:sp>
          <p:sp>
            <p:nvSpPr>
              <p:cNvPr id="8210" name="Freeform 10"/>
              <p:cNvSpPr>
                <a:spLocks/>
              </p:cNvSpPr>
              <p:nvPr/>
            </p:nvSpPr>
            <p:spPr bwMode="ltGray">
              <a:xfrm>
                <a:off x="3628" y="3866"/>
                <a:ext cx="155" cy="74"/>
              </a:xfrm>
              <a:custGeom>
                <a:avLst/>
                <a:gdLst>
                  <a:gd name="T0" fmla="*/ 114 w 155"/>
                  <a:gd name="T1" fmla="*/ 0 h 66"/>
                  <a:gd name="T2" fmla="*/ 0 w 155"/>
                  <a:gd name="T3" fmla="*/ 0 h 66"/>
                  <a:gd name="T4" fmla="*/ 0 w 155"/>
                  <a:gd name="T5" fmla="*/ 0 h 66"/>
                  <a:gd name="T6" fmla="*/ 6 w 155"/>
                  <a:gd name="T7" fmla="*/ 7 h 66"/>
                  <a:gd name="T8" fmla="*/ 6 w 155"/>
                  <a:gd name="T9" fmla="*/ 20 h 66"/>
                  <a:gd name="T10" fmla="*/ 0 w 155"/>
                  <a:gd name="T11" fmla="*/ 27 h 66"/>
                  <a:gd name="T12" fmla="*/ 78 w 155"/>
                  <a:gd name="T13" fmla="*/ 67 h 66"/>
                  <a:gd name="T14" fmla="*/ 96 w 155"/>
                  <a:gd name="T15" fmla="*/ 47 h 66"/>
                  <a:gd name="T16" fmla="*/ 155 w 155"/>
                  <a:gd name="T17" fmla="*/ 74 h 66"/>
                  <a:gd name="T18" fmla="*/ 126 w 155"/>
                  <a:gd name="T19" fmla="*/ 27 h 66"/>
                  <a:gd name="T20" fmla="*/ 149 w 155"/>
                  <a:gd name="T21" fmla="*/ 0 h 66"/>
                  <a:gd name="T22" fmla="*/ 114 w 155"/>
                  <a:gd name="T23" fmla="*/ 0 h 66"/>
                  <a:gd name="T24" fmla="*/ 114 w 155"/>
                  <a:gd name="T25" fmla="*/ 0 h 6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55"/>
                  <a:gd name="T40" fmla="*/ 0 h 66"/>
                  <a:gd name="T41" fmla="*/ 155 w 155"/>
                  <a:gd name="T42" fmla="*/ 66 h 6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55" h="66">
                    <a:moveTo>
                      <a:pt x="114" y="0"/>
                    </a:moveTo>
                    <a:lnTo>
                      <a:pt x="0" y="0"/>
                    </a:lnTo>
                    <a:lnTo>
                      <a:pt x="6" y="6"/>
                    </a:lnTo>
                    <a:lnTo>
                      <a:pt x="6" y="18"/>
                    </a:lnTo>
                    <a:lnTo>
                      <a:pt x="0" y="24"/>
                    </a:lnTo>
                    <a:lnTo>
                      <a:pt x="78" y="60"/>
                    </a:lnTo>
                    <a:lnTo>
                      <a:pt x="96" y="42"/>
                    </a:lnTo>
                    <a:lnTo>
                      <a:pt x="155" y="66"/>
                    </a:lnTo>
                    <a:lnTo>
                      <a:pt x="126" y="24"/>
                    </a:lnTo>
                    <a:lnTo>
                      <a:pt x="149" y="0"/>
                    </a:lnTo>
                    <a:lnTo>
                      <a:pt x="114" y="0"/>
                    </a:lnTo>
                    <a:close/>
                  </a:path>
                </a:pathLst>
              </a:custGeom>
              <a:solidFill>
                <a:schemeClr val="bg2"/>
              </a:solidFill>
              <a:ln w="9525">
                <a:noFill/>
                <a:round/>
                <a:headEnd/>
                <a:tailEnd/>
              </a:ln>
            </p:spPr>
            <p:txBody>
              <a:bodyPr/>
              <a:lstStyle/>
              <a:p>
                <a:endParaRPr lang="fa-IR"/>
              </a:p>
            </p:txBody>
          </p:sp>
          <p:sp>
            <p:nvSpPr>
              <p:cNvPr id="8211" name="Freeform 11"/>
              <p:cNvSpPr>
                <a:spLocks/>
              </p:cNvSpPr>
              <p:nvPr/>
            </p:nvSpPr>
            <p:spPr bwMode="ltGray">
              <a:xfrm>
                <a:off x="2486" y="3859"/>
                <a:ext cx="42" cy="81"/>
              </a:xfrm>
              <a:custGeom>
                <a:avLst/>
                <a:gdLst>
                  <a:gd name="T0" fmla="*/ 6 w 42"/>
                  <a:gd name="T1" fmla="*/ 41 h 72"/>
                  <a:gd name="T2" fmla="*/ 0 w 42"/>
                  <a:gd name="T3" fmla="*/ 20 h 72"/>
                  <a:gd name="T4" fmla="*/ 12 w 42"/>
                  <a:gd name="T5" fmla="*/ 7 h 72"/>
                  <a:gd name="T6" fmla="*/ 0 w 42"/>
                  <a:gd name="T7" fmla="*/ 7 h 72"/>
                  <a:gd name="T8" fmla="*/ 12 w 42"/>
                  <a:gd name="T9" fmla="*/ 7 h 72"/>
                  <a:gd name="T10" fmla="*/ 24 w 42"/>
                  <a:gd name="T11" fmla="*/ 7 h 72"/>
                  <a:gd name="T12" fmla="*/ 36 w 42"/>
                  <a:gd name="T13" fmla="*/ 7 h 72"/>
                  <a:gd name="T14" fmla="*/ 42 w 42"/>
                  <a:gd name="T15" fmla="*/ 0 h 72"/>
                  <a:gd name="T16" fmla="*/ 30 w 42"/>
                  <a:gd name="T17" fmla="*/ 20 h 72"/>
                  <a:gd name="T18" fmla="*/ 42 w 42"/>
                  <a:gd name="T19" fmla="*/ 54 h 72"/>
                  <a:gd name="T20" fmla="*/ 12 w 42"/>
                  <a:gd name="T21" fmla="*/ 81 h 72"/>
                  <a:gd name="T22" fmla="*/ 6 w 42"/>
                  <a:gd name="T23" fmla="*/ 41 h 72"/>
                  <a:gd name="T24" fmla="*/ 6 w 42"/>
                  <a:gd name="T25" fmla="*/ 41 h 7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42"/>
                  <a:gd name="T40" fmla="*/ 0 h 72"/>
                  <a:gd name="T41" fmla="*/ 42 w 42"/>
                  <a:gd name="T42" fmla="*/ 72 h 7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42" h="72">
                    <a:moveTo>
                      <a:pt x="6" y="36"/>
                    </a:moveTo>
                    <a:lnTo>
                      <a:pt x="0" y="18"/>
                    </a:lnTo>
                    <a:lnTo>
                      <a:pt x="12" y="6"/>
                    </a:lnTo>
                    <a:lnTo>
                      <a:pt x="0" y="6"/>
                    </a:lnTo>
                    <a:lnTo>
                      <a:pt x="12" y="6"/>
                    </a:lnTo>
                    <a:lnTo>
                      <a:pt x="24" y="6"/>
                    </a:lnTo>
                    <a:lnTo>
                      <a:pt x="36" y="6"/>
                    </a:lnTo>
                    <a:lnTo>
                      <a:pt x="42" y="0"/>
                    </a:lnTo>
                    <a:lnTo>
                      <a:pt x="30" y="18"/>
                    </a:lnTo>
                    <a:lnTo>
                      <a:pt x="42" y="48"/>
                    </a:lnTo>
                    <a:lnTo>
                      <a:pt x="12" y="72"/>
                    </a:lnTo>
                    <a:lnTo>
                      <a:pt x="6" y="36"/>
                    </a:lnTo>
                    <a:close/>
                  </a:path>
                </a:pathLst>
              </a:custGeom>
              <a:solidFill>
                <a:schemeClr val="bg2"/>
              </a:solidFill>
              <a:ln w="9525">
                <a:noFill/>
                <a:round/>
                <a:headEnd/>
                <a:tailEnd/>
              </a:ln>
            </p:spPr>
            <p:txBody>
              <a:bodyPr/>
              <a:lstStyle/>
              <a:p>
                <a:endParaRPr lang="fa-IR"/>
              </a:p>
            </p:txBody>
          </p:sp>
        </p:grpSp>
        <p:sp>
          <p:nvSpPr>
            <p:cNvPr id="26636" name="Freeform 12"/>
            <p:cNvSpPr>
              <a:spLocks/>
            </p:cNvSpPr>
            <p:nvPr/>
          </p:nvSpPr>
          <p:spPr bwMode="ltGray">
            <a:xfrm>
              <a:off x="0" y="3792"/>
              <a:ext cx="3976" cy="535"/>
            </a:xfrm>
            <a:custGeom>
              <a:avLst/>
              <a:gdLst/>
              <a:ahLst/>
              <a:cxnLst>
                <a:cxn ang="0">
                  <a:pos x="3976" y="527"/>
                </a:cxn>
                <a:cxn ang="0">
                  <a:pos x="3970" y="527"/>
                </a:cxn>
                <a:cxn ang="0">
                  <a:pos x="3844" y="509"/>
                </a:cxn>
                <a:cxn ang="0">
                  <a:pos x="2487" y="305"/>
                </a:cxn>
                <a:cxn ang="0">
                  <a:pos x="2039" y="36"/>
                </a:cxn>
                <a:cxn ang="0">
                  <a:pos x="1907" y="24"/>
                </a:cxn>
                <a:cxn ang="0">
                  <a:pos x="1883" y="54"/>
                </a:cxn>
                <a:cxn ang="0">
                  <a:pos x="1859" y="54"/>
                </a:cxn>
                <a:cxn ang="0">
                  <a:pos x="1830" y="30"/>
                </a:cxn>
                <a:cxn ang="0">
                  <a:pos x="1704" y="102"/>
                </a:cxn>
                <a:cxn ang="0">
                  <a:pos x="1608" y="126"/>
                </a:cxn>
                <a:cxn ang="0">
                  <a:pos x="1561" y="132"/>
                </a:cxn>
                <a:cxn ang="0">
                  <a:pos x="1495" y="102"/>
                </a:cxn>
                <a:cxn ang="0">
                  <a:pos x="1357" y="126"/>
                </a:cxn>
                <a:cxn ang="0">
                  <a:pos x="1285" y="24"/>
                </a:cxn>
                <a:cxn ang="0">
                  <a:pos x="1280" y="18"/>
                </a:cxn>
                <a:cxn ang="0">
                  <a:pos x="1262" y="12"/>
                </a:cxn>
                <a:cxn ang="0">
                  <a:pos x="1238" y="6"/>
                </a:cxn>
                <a:cxn ang="0">
                  <a:pos x="1220" y="0"/>
                </a:cxn>
                <a:cxn ang="0">
                  <a:pos x="1196" y="0"/>
                </a:cxn>
                <a:cxn ang="0">
                  <a:pos x="1166" y="0"/>
                </a:cxn>
                <a:cxn ang="0">
                  <a:pos x="1142" y="0"/>
                </a:cxn>
                <a:cxn ang="0">
                  <a:pos x="1136" y="0"/>
                </a:cxn>
                <a:cxn ang="0">
                  <a:pos x="1130" y="0"/>
                </a:cxn>
                <a:cxn ang="0">
                  <a:pos x="1124" y="6"/>
                </a:cxn>
                <a:cxn ang="0">
                  <a:pos x="1118" y="12"/>
                </a:cxn>
                <a:cxn ang="0">
                  <a:pos x="1100" y="18"/>
                </a:cxn>
                <a:cxn ang="0">
                  <a:pos x="1088" y="18"/>
                </a:cxn>
                <a:cxn ang="0">
                  <a:pos x="1070" y="24"/>
                </a:cxn>
                <a:cxn ang="0">
                  <a:pos x="1052" y="30"/>
                </a:cxn>
                <a:cxn ang="0">
                  <a:pos x="1034" y="36"/>
                </a:cxn>
                <a:cxn ang="0">
                  <a:pos x="1028" y="42"/>
                </a:cxn>
                <a:cxn ang="0">
                  <a:pos x="969" y="60"/>
                </a:cxn>
                <a:cxn ang="0">
                  <a:pos x="921" y="72"/>
                </a:cxn>
                <a:cxn ang="0">
                  <a:pos x="855" y="48"/>
                </a:cxn>
                <a:cxn ang="0">
                  <a:pos x="825" y="48"/>
                </a:cxn>
                <a:cxn ang="0">
                  <a:pos x="759" y="72"/>
                </a:cxn>
                <a:cxn ang="0">
                  <a:pos x="735" y="72"/>
                </a:cxn>
                <a:cxn ang="0">
                  <a:pos x="706" y="60"/>
                </a:cxn>
                <a:cxn ang="0">
                  <a:pos x="640" y="60"/>
                </a:cxn>
                <a:cxn ang="0">
                  <a:pos x="544" y="72"/>
                </a:cxn>
                <a:cxn ang="0">
                  <a:pos x="389" y="18"/>
                </a:cxn>
                <a:cxn ang="0">
                  <a:pos x="323" y="60"/>
                </a:cxn>
                <a:cxn ang="0">
                  <a:pos x="317" y="60"/>
                </a:cxn>
                <a:cxn ang="0">
                  <a:pos x="305" y="72"/>
                </a:cxn>
                <a:cxn ang="0">
                  <a:pos x="287" y="78"/>
                </a:cxn>
                <a:cxn ang="0">
                  <a:pos x="263" y="90"/>
                </a:cxn>
                <a:cxn ang="0">
                  <a:pos x="203" y="120"/>
                </a:cxn>
                <a:cxn ang="0">
                  <a:pos x="149" y="150"/>
                </a:cxn>
                <a:cxn ang="0">
                  <a:pos x="78" y="168"/>
                </a:cxn>
                <a:cxn ang="0">
                  <a:pos x="0" y="180"/>
                </a:cxn>
                <a:cxn ang="0">
                  <a:pos x="0" y="527"/>
                </a:cxn>
                <a:cxn ang="0">
                  <a:pos x="1010" y="527"/>
                </a:cxn>
                <a:cxn ang="0">
                  <a:pos x="3725" y="527"/>
                </a:cxn>
                <a:cxn ang="0">
                  <a:pos x="3976" y="527"/>
                </a:cxn>
                <a:cxn ang="0">
                  <a:pos x="3976" y="527"/>
                </a:cxn>
              </a:cxnLst>
              <a:rect l="0" t="0" r="r" b="b"/>
              <a:pathLst>
                <a:path w="3976" h="527">
                  <a:moveTo>
                    <a:pt x="3976" y="527"/>
                  </a:moveTo>
                  <a:lnTo>
                    <a:pt x="3970" y="527"/>
                  </a:lnTo>
                  <a:lnTo>
                    <a:pt x="3844" y="509"/>
                  </a:lnTo>
                  <a:lnTo>
                    <a:pt x="2487" y="305"/>
                  </a:lnTo>
                  <a:lnTo>
                    <a:pt x="2039" y="36"/>
                  </a:lnTo>
                  <a:lnTo>
                    <a:pt x="1907" y="24"/>
                  </a:lnTo>
                  <a:lnTo>
                    <a:pt x="1883" y="54"/>
                  </a:lnTo>
                  <a:lnTo>
                    <a:pt x="1859" y="54"/>
                  </a:lnTo>
                  <a:lnTo>
                    <a:pt x="1830" y="30"/>
                  </a:lnTo>
                  <a:lnTo>
                    <a:pt x="1704" y="102"/>
                  </a:lnTo>
                  <a:lnTo>
                    <a:pt x="1608" y="126"/>
                  </a:lnTo>
                  <a:lnTo>
                    <a:pt x="1561" y="132"/>
                  </a:lnTo>
                  <a:lnTo>
                    <a:pt x="1495" y="102"/>
                  </a:lnTo>
                  <a:lnTo>
                    <a:pt x="1357" y="126"/>
                  </a:lnTo>
                  <a:lnTo>
                    <a:pt x="1285" y="24"/>
                  </a:lnTo>
                  <a:lnTo>
                    <a:pt x="1280" y="18"/>
                  </a:lnTo>
                  <a:lnTo>
                    <a:pt x="1262" y="12"/>
                  </a:lnTo>
                  <a:lnTo>
                    <a:pt x="1238" y="6"/>
                  </a:lnTo>
                  <a:lnTo>
                    <a:pt x="1220" y="0"/>
                  </a:lnTo>
                  <a:lnTo>
                    <a:pt x="1196" y="0"/>
                  </a:lnTo>
                  <a:lnTo>
                    <a:pt x="1166" y="0"/>
                  </a:lnTo>
                  <a:lnTo>
                    <a:pt x="1142" y="0"/>
                  </a:lnTo>
                  <a:lnTo>
                    <a:pt x="1136" y="0"/>
                  </a:lnTo>
                  <a:lnTo>
                    <a:pt x="1130" y="0"/>
                  </a:lnTo>
                  <a:lnTo>
                    <a:pt x="1124" y="6"/>
                  </a:lnTo>
                  <a:lnTo>
                    <a:pt x="1118" y="12"/>
                  </a:lnTo>
                  <a:lnTo>
                    <a:pt x="1100" y="18"/>
                  </a:lnTo>
                  <a:lnTo>
                    <a:pt x="1088" y="18"/>
                  </a:lnTo>
                  <a:lnTo>
                    <a:pt x="1070" y="24"/>
                  </a:lnTo>
                  <a:lnTo>
                    <a:pt x="1052" y="30"/>
                  </a:lnTo>
                  <a:lnTo>
                    <a:pt x="1034" y="36"/>
                  </a:lnTo>
                  <a:lnTo>
                    <a:pt x="1028" y="42"/>
                  </a:lnTo>
                  <a:lnTo>
                    <a:pt x="969" y="60"/>
                  </a:lnTo>
                  <a:lnTo>
                    <a:pt x="921" y="72"/>
                  </a:lnTo>
                  <a:lnTo>
                    <a:pt x="855" y="48"/>
                  </a:lnTo>
                  <a:lnTo>
                    <a:pt x="825" y="48"/>
                  </a:lnTo>
                  <a:lnTo>
                    <a:pt x="759" y="72"/>
                  </a:lnTo>
                  <a:lnTo>
                    <a:pt x="735" y="72"/>
                  </a:lnTo>
                  <a:lnTo>
                    <a:pt x="706" y="60"/>
                  </a:lnTo>
                  <a:lnTo>
                    <a:pt x="640" y="60"/>
                  </a:lnTo>
                  <a:lnTo>
                    <a:pt x="544" y="72"/>
                  </a:lnTo>
                  <a:lnTo>
                    <a:pt x="389" y="18"/>
                  </a:lnTo>
                  <a:lnTo>
                    <a:pt x="323" y="60"/>
                  </a:lnTo>
                  <a:lnTo>
                    <a:pt x="317" y="60"/>
                  </a:lnTo>
                  <a:lnTo>
                    <a:pt x="305" y="72"/>
                  </a:lnTo>
                  <a:lnTo>
                    <a:pt x="287" y="78"/>
                  </a:lnTo>
                  <a:lnTo>
                    <a:pt x="263" y="90"/>
                  </a:lnTo>
                  <a:lnTo>
                    <a:pt x="203" y="120"/>
                  </a:lnTo>
                  <a:lnTo>
                    <a:pt x="149" y="150"/>
                  </a:lnTo>
                  <a:lnTo>
                    <a:pt x="78" y="168"/>
                  </a:lnTo>
                  <a:lnTo>
                    <a:pt x="0" y="180"/>
                  </a:lnTo>
                  <a:lnTo>
                    <a:pt x="0" y="527"/>
                  </a:lnTo>
                  <a:lnTo>
                    <a:pt x="1010" y="527"/>
                  </a:lnTo>
                  <a:lnTo>
                    <a:pt x="3725" y="527"/>
                  </a:lnTo>
                  <a:lnTo>
                    <a:pt x="3976" y="527"/>
                  </a:lnTo>
                  <a:lnTo>
                    <a:pt x="3976" y="527"/>
                  </a:lnTo>
                  <a:close/>
                </a:path>
              </a:pathLst>
            </a:custGeom>
            <a:gradFill rotWithShape="0">
              <a:gsLst>
                <a:gs pos="0">
                  <a:schemeClr val="bg2">
                    <a:gamma/>
                    <a:tint val="75686"/>
                    <a:invGamma/>
                  </a:schemeClr>
                </a:gs>
                <a:gs pos="100000">
                  <a:schemeClr val="bg2"/>
                </a:gs>
              </a:gsLst>
              <a:lin ang="5400000" scaled="1"/>
            </a:gradFill>
            <a:ln w="9525">
              <a:noFill/>
              <a:round/>
              <a:headEnd/>
              <a:tailEnd/>
            </a:ln>
          </p:spPr>
          <p:txBody>
            <a:bodyPr/>
            <a:lstStyle/>
            <a:p>
              <a:pPr>
                <a:defRPr/>
              </a:pPr>
              <a:endParaRPr lang="en-US"/>
            </a:p>
          </p:txBody>
        </p:sp>
      </p:grpSp>
      <p:grpSp>
        <p:nvGrpSpPr>
          <p:cNvPr id="8197" name="Group 13"/>
          <p:cNvGrpSpPr>
            <a:grpSpLocks/>
          </p:cNvGrpSpPr>
          <p:nvPr/>
        </p:nvGrpSpPr>
        <p:grpSpPr bwMode="auto">
          <a:xfrm>
            <a:off x="627063" y="6002338"/>
            <a:ext cx="5684837" cy="849312"/>
            <a:chOff x="395" y="3793"/>
            <a:chExt cx="3581" cy="535"/>
          </a:xfrm>
        </p:grpSpPr>
        <p:sp>
          <p:nvSpPr>
            <p:cNvPr id="8198" name="Freeform 14"/>
            <p:cNvSpPr>
              <a:spLocks/>
            </p:cNvSpPr>
            <p:nvPr/>
          </p:nvSpPr>
          <p:spPr bwMode="auto">
            <a:xfrm>
              <a:off x="1196" y="3793"/>
              <a:ext cx="365" cy="291"/>
            </a:xfrm>
            <a:custGeom>
              <a:avLst/>
              <a:gdLst>
                <a:gd name="T0" fmla="*/ 24 w 365"/>
                <a:gd name="T1" fmla="*/ 24 h 287"/>
                <a:gd name="T2" fmla="*/ 0 w 365"/>
                <a:gd name="T3" fmla="*/ 61 h 287"/>
                <a:gd name="T4" fmla="*/ 66 w 365"/>
                <a:gd name="T5" fmla="*/ 110 h 287"/>
                <a:gd name="T6" fmla="*/ 143 w 365"/>
                <a:gd name="T7" fmla="*/ 183 h 287"/>
                <a:gd name="T8" fmla="*/ 191 w 365"/>
                <a:gd name="T9" fmla="*/ 170 h 287"/>
                <a:gd name="T10" fmla="*/ 341 w 365"/>
                <a:gd name="T11" fmla="*/ 291 h 287"/>
                <a:gd name="T12" fmla="*/ 305 w 365"/>
                <a:gd name="T13" fmla="*/ 176 h 287"/>
                <a:gd name="T14" fmla="*/ 365 w 365"/>
                <a:gd name="T15" fmla="*/ 134 h 287"/>
                <a:gd name="T16" fmla="*/ 359 w 365"/>
                <a:gd name="T17" fmla="*/ 128 h 287"/>
                <a:gd name="T18" fmla="*/ 335 w 365"/>
                <a:gd name="T19" fmla="*/ 116 h 287"/>
                <a:gd name="T20" fmla="*/ 299 w 365"/>
                <a:gd name="T21" fmla="*/ 91 h 287"/>
                <a:gd name="T22" fmla="*/ 257 w 365"/>
                <a:gd name="T23" fmla="*/ 73 h 287"/>
                <a:gd name="T24" fmla="*/ 215 w 365"/>
                <a:gd name="T25" fmla="*/ 55 h 287"/>
                <a:gd name="T26" fmla="*/ 173 w 365"/>
                <a:gd name="T27" fmla="*/ 37 h 287"/>
                <a:gd name="T28" fmla="*/ 143 w 365"/>
                <a:gd name="T29" fmla="*/ 24 h 287"/>
                <a:gd name="T30" fmla="*/ 131 w 365"/>
                <a:gd name="T31" fmla="*/ 18 h 287"/>
                <a:gd name="T32" fmla="*/ 107 w 365"/>
                <a:gd name="T33" fmla="*/ 18 h 287"/>
                <a:gd name="T34" fmla="*/ 95 w 365"/>
                <a:gd name="T35" fmla="*/ 18 h 287"/>
                <a:gd name="T36" fmla="*/ 72 w 365"/>
                <a:gd name="T37" fmla="*/ 12 h 287"/>
                <a:gd name="T38" fmla="*/ 66 w 365"/>
                <a:gd name="T39" fmla="*/ 12 h 287"/>
                <a:gd name="T40" fmla="*/ 54 w 365"/>
                <a:gd name="T41" fmla="*/ 6 h 287"/>
                <a:gd name="T42" fmla="*/ 42 w 365"/>
                <a:gd name="T43" fmla="*/ 0 h 287"/>
                <a:gd name="T44" fmla="*/ 30 w 365"/>
                <a:gd name="T45" fmla="*/ 0 h 287"/>
                <a:gd name="T46" fmla="*/ 24 w 365"/>
                <a:gd name="T47" fmla="*/ 24 h 287"/>
                <a:gd name="T48" fmla="*/ 24 w 365"/>
                <a:gd name="T49" fmla="*/ 24 h 287"/>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365"/>
                <a:gd name="T76" fmla="*/ 0 h 287"/>
                <a:gd name="T77" fmla="*/ 365 w 365"/>
                <a:gd name="T78" fmla="*/ 287 h 287"/>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365" h="287">
                  <a:moveTo>
                    <a:pt x="24" y="24"/>
                  </a:moveTo>
                  <a:lnTo>
                    <a:pt x="0" y="60"/>
                  </a:lnTo>
                  <a:lnTo>
                    <a:pt x="66" y="108"/>
                  </a:lnTo>
                  <a:lnTo>
                    <a:pt x="143" y="180"/>
                  </a:lnTo>
                  <a:lnTo>
                    <a:pt x="191" y="168"/>
                  </a:lnTo>
                  <a:lnTo>
                    <a:pt x="341" y="287"/>
                  </a:lnTo>
                  <a:lnTo>
                    <a:pt x="305" y="174"/>
                  </a:lnTo>
                  <a:lnTo>
                    <a:pt x="365" y="132"/>
                  </a:lnTo>
                  <a:lnTo>
                    <a:pt x="359" y="126"/>
                  </a:lnTo>
                  <a:lnTo>
                    <a:pt x="335" y="114"/>
                  </a:lnTo>
                  <a:lnTo>
                    <a:pt x="299" y="90"/>
                  </a:lnTo>
                  <a:lnTo>
                    <a:pt x="257" y="72"/>
                  </a:lnTo>
                  <a:lnTo>
                    <a:pt x="215" y="54"/>
                  </a:lnTo>
                  <a:lnTo>
                    <a:pt x="173" y="36"/>
                  </a:lnTo>
                  <a:lnTo>
                    <a:pt x="143" y="24"/>
                  </a:lnTo>
                  <a:lnTo>
                    <a:pt x="131" y="18"/>
                  </a:lnTo>
                  <a:lnTo>
                    <a:pt x="107" y="18"/>
                  </a:lnTo>
                  <a:lnTo>
                    <a:pt x="95" y="18"/>
                  </a:lnTo>
                  <a:lnTo>
                    <a:pt x="72" y="12"/>
                  </a:lnTo>
                  <a:lnTo>
                    <a:pt x="66" y="12"/>
                  </a:lnTo>
                  <a:lnTo>
                    <a:pt x="54" y="6"/>
                  </a:lnTo>
                  <a:lnTo>
                    <a:pt x="42" y="0"/>
                  </a:lnTo>
                  <a:lnTo>
                    <a:pt x="30" y="0"/>
                  </a:lnTo>
                  <a:lnTo>
                    <a:pt x="24" y="24"/>
                  </a:lnTo>
                  <a:close/>
                </a:path>
              </a:pathLst>
            </a:custGeom>
            <a:solidFill>
              <a:schemeClr val="bg2"/>
            </a:solidFill>
            <a:ln w="9525">
              <a:noFill/>
              <a:round/>
              <a:headEnd/>
              <a:tailEnd/>
            </a:ln>
          </p:spPr>
          <p:txBody>
            <a:bodyPr/>
            <a:lstStyle/>
            <a:p>
              <a:endParaRPr lang="fa-IR"/>
            </a:p>
          </p:txBody>
        </p:sp>
        <p:sp>
          <p:nvSpPr>
            <p:cNvPr id="8199" name="Freeform 15"/>
            <p:cNvSpPr>
              <a:spLocks/>
            </p:cNvSpPr>
            <p:nvPr/>
          </p:nvSpPr>
          <p:spPr bwMode="auto">
            <a:xfrm>
              <a:off x="1943" y="3829"/>
              <a:ext cx="2033" cy="499"/>
            </a:xfrm>
            <a:custGeom>
              <a:avLst/>
              <a:gdLst>
                <a:gd name="T0" fmla="*/ 186 w 2033"/>
                <a:gd name="T1" fmla="*/ 18 h 499"/>
                <a:gd name="T2" fmla="*/ 138 w 2033"/>
                <a:gd name="T3" fmla="*/ 6 h 499"/>
                <a:gd name="T4" fmla="*/ 96 w 2033"/>
                <a:gd name="T5" fmla="*/ 0 h 499"/>
                <a:gd name="T6" fmla="*/ 36 w 2033"/>
                <a:gd name="T7" fmla="*/ 0 h 499"/>
                <a:gd name="T8" fmla="*/ 12 w 2033"/>
                <a:gd name="T9" fmla="*/ 25 h 499"/>
                <a:gd name="T10" fmla="*/ 0 w 2033"/>
                <a:gd name="T11" fmla="*/ 128 h 499"/>
                <a:gd name="T12" fmla="*/ 60 w 2033"/>
                <a:gd name="T13" fmla="*/ 104 h 499"/>
                <a:gd name="T14" fmla="*/ 90 w 2033"/>
                <a:gd name="T15" fmla="*/ 134 h 499"/>
                <a:gd name="T16" fmla="*/ 150 w 2033"/>
                <a:gd name="T17" fmla="*/ 153 h 499"/>
                <a:gd name="T18" fmla="*/ 209 w 2033"/>
                <a:gd name="T19" fmla="*/ 273 h 499"/>
                <a:gd name="T20" fmla="*/ 401 w 2033"/>
                <a:gd name="T21" fmla="*/ 359 h 499"/>
                <a:gd name="T22" fmla="*/ 777 w 2033"/>
                <a:gd name="T23" fmla="*/ 359 h 499"/>
                <a:gd name="T24" fmla="*/ 2033 w 2033"/>
                <a:gd name="T25" fmla="*/ 499 h 499"/>
                <a:gd name="T26" fmla="*/ 2033 w 2033"/>
                <a:gd name="T27" fmla="*/ 499 h 499"/>
                <a:gd name="T28" fmla="*/ 1991 w 2033"/>
                <a:gd name="T29" fmla="*/ 493 h 499"/>
                <a:gd name="T30" fmla="*/ 676 w 2033"/>
                <a:gd name="T31" fmla="*/ 243 h 499"/>
                <a:gd name="T32" fmla="*/ 514 w 2033"/>
                <a:gd name="T33" fmla="*/ 159 h 499"/>
                <a:gd name="T34" fmla="*/ 425 w 2033"/>
                <a:gd name="T35" fmla="*/ 110 h 499"/>
                <a:gd name="T36" fmla="*/ 365 w 2033"/>
                <a:gd name="T37" fmla="*/ 92 h 499"/>
                <a:gd name="T38" fmla="*/ 281 w 2033"/>
                <a:gd name="T39" fmla="*/ 61 h 499"/>
                <a:gd name="T40" fmla="*/ 186 w 2033"/>
                <a:gd name="T41" fmla="*/ 18 h 499"/>
                <a:gd name="T42" fmla="*/ 186 w 2033"/>
                <a:gd name="T43" fmla="*/ 18 h 499"/>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033"/>
                <a:gd name="T67" fmla="*/ 0 h 499"/>
                <a:gd name="T68" fmla="*/ 2033 w 2033"/>
                <a:gd name="T69" fmla="*/ 499 h 499"/>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033" h="499">
                  <a:moveTo>
                    <a:pt x="186" y="18"/>
                  </a:moveTo>
                  <a:lnTo>
                    <a:pt x="138" y="6"/>
                  </a:lnTo>
                  <a:lnTo>
                    <a:pt x="96" y="0"/>
                  </a:lnTo>
                  <a:lnTo>
                    <a:pt x="36" y="0"/>
                  </a:lnTo>
                  <a:lnTo>
                    <a:pt x="12" y="25"/>
                  </a:lnTo>
                  <a:lnTo>
                    <a:pt x="0" y="128"/>
                  </a:lnTo>
                  <a:lnTo>
                    <a:pt x="60" y="104"/>
                  </a:lnTo>
                  <a:lnTo>
                    <a:pt x="90" y="134"/>
                  </a:lnTo>
                  <a:lnTo>
                    <a:pt x="150" y="153"/>
                  </a:lnTo>
                  <a:lnTo>
                    <a:pt x="209" y="273"/>
                  </a:lnTo>
                  <a:lnTo>
                    <a:pt x="401" y="359"/>
                  </a:lnTo>
                  <a:lnTo>
                    <a:pt x="777" y="359"/>
                  </a:lnTo>
                  <a:lnTo>
                    <a:pt x="2033" y="499"/>
                  </a:lnTo>
                  <a:lnTo>
                    <a:pt x="1991" y="493"/>
                  </a:lnTo>
                  <a:lnTo>
                    <a:pt x="676" y="243"/>
                  </a:lnTo>
                  <a:lnTo>
                    <a:pt x="514" y="159"/>
                  </a:lnTo>
                  <a:lnTo>
                    <a:pt x="425" y="110"/>
                  </a:lnTo>
                  <a:lnTo>
                    <a:pt x="365" y="92"/>
                  </a:lnTo>
                  <a:lnTo>
                    <a:pt x="281" y="61"/>
                  </a:lnTo>
                  <a:lnTo>
                    <a:pt x="186" y="18"/>
                  </a:lnTo>
                  <a:close/>
                </a:path>
              </a:pathLst>
            </a:custGeom>
            <a:solidFill>
              <a:schemeClr val="bg2"/>
            </a:solidFill>
            <a:ln w="9525">
              <a:noFill/>
              <a:round/>
              <a:headEnd/>
              <a:tailEnd/>
            </a:ln>
          </p:spPr>
          <p:txBody>
            <a:bodyPr/>
            <a:lstStyle/>
            <a:p>
              <a:endParaRPr lang="fa-IR"/>
            </a:p>
          </p:txBody>
        </p:sp>
        <p:sp>
          <p:nvSpPr>
            <p:cNvPr id="8200" name="Freeform 16"/>
            <p:cNvSpPr>
              <a:spLocks/>
            </p:cNvSpPr>
            <p:nvPr/>
          </p:nvSpPr>
          <p:spPr bwMode="auto">
            <a:xfrm>
              <a:off x="1830" y="3823"/>
              <a:ext cx="71" cy="61"/>
            </a:xfrm>
            <a:custGeom>
              <a:avLst/>
              <a:gdLst>
                <a:gd name="T0" fmla="*/ 0 w 71"/>
                <a:gd name="T1" fmla="*/ 18 h 60"/>
                <a:gd name="T2" fmla="*/ 6 w 71"/>
                <a:gd name="T3" fmla="*/ 18 h 60"/>
                <a:gd name="T4" fmla="*/ 12 w 71"/>
                <a:gd name="T5" fmla="*/ 12 h 60"/>
                <a:gd name="T6" fmla="*/ 6 w 71"/>
                <a:gd name="T7" fmla="*/ 6 h 60"/>
                <a:gd name="T8" fmla="*/ 0 w 71"/>
                <a:gd name="T9" fmla="*/ 0 h 60"/>
                <a:gd name="T10" fmla="*/ 29 w 71"/>
                <a:gd name="T11" fmla="*/ 18 h 60"/>
                <a:gd name="T12" fmla="*/ 53 w 71"/>
                <a:gd name="T13" fmla="*/ 18 h 60"/>
                <a:gd name="T14" fmla="*/ 59 w 71"/>
                <a:gd name="T15" fmla="*/ 31 h 60"/>
                <a:gd name="T16" fmla="*/ 65 w 71"/>
                <a:gd name="T17" fmla="*/ 43 h 60"/>
                <a:gd name="T18" fmla="*/ 71 w 71"/>
                <a:gd name="T19" fmla="*/ 55 h 60"/>
                <a:gd name="T20" fmla="*/ 71 w 71"/>
                <a:gd name="T21" fmla="*/ 61 h 60"/>
                <a:gd name="T22" fmla="*/ 59 w 71"/>
                <a:gd name="T23" fmla="*/ 55 h 60"/>
                <a:gd name="T24" fmla="*/ 47 w 71"/>
                <a:gd name="T25" fmla="*/ 43 h 60"/>
                <a:gd name="T26" fmla="*/ 23 w 71"/>
                <a:gd name="T27" fmla="*/ 31 h 60"/>
                <a:gd name="T28" fmla="*/ 23 w 71"/>
                <a:gd name="T29" fmla="*/ 37 h 60"/>
                <a:gd name="T30" fmla="*/ 18 w 71"/>
                <a:gd name="T31" fmla="*/ 43 h 60"/>
                <a:gd name="T32" fmla="*/ 12 w 71"/>
                <a:gd name="T33" fmla="*/ 49 h 60"/>
                <a:gd name="T34" fmla="*/ 6 w 71"/>
                <a:gd name="T35" fmla="*/ 49 h 60"/>
                <a:gd name="T36" fmla="*/ 6 w 71"/>
                <a:gd name="T37" fmla="*/ 49 h 60"/>
                <a:gd name="T38" fmla="*/ 6 w 71"/>
                <a:gd name="T39" fmla="*/ 37 h 60"/>
                <a:gd name="T40" fmla="*/ 0 w 71"/>
                <a:gd name="T41" fmla="*/ 18 h 60"/>
                <a:gd name="T42" fmla="*/ 0 w 71"/>
                <a:gd name="T43" fmla="*/ 18 h 60"/>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71"/>
                <a:gd name="T67" fmla="*/ 0 h 60"/>
                <a:gd name="T68" fmla="*/ 71 w 71"/>
                <a:gd name="T69" fmla="*/ 60 h 60"/>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71" h="60">
                  <a:moveTo>
                    <a:pt x="0" y="18"/>
                  </a:moveTo>
                  <a:lnTo>
                    <a:pt x="6" y="18"/>
                  </a:lnTo>
                  <a:lnTo>
                    <a:pt x="12" y="12"/>
                  </a:lnTo>
                  <a:lnTo>
                    <a:pt x="6" y="6"/>
                  </a:lnTo>
                  <a:lnTo>
                    <a:pt x="0" y="0"/>
                  </a:lnTo>
                  <a:lnTo>
                    <a:pt x="29" y="18"/>
                  </a:lnTo>
                  <a:lnTo>
                    <a:pt x="53" y="18"/>
                  </a:lnTo>
                  <a:lnTo>
                    <a:pt x="59" y="30"/>
                  </a:lnTo>
                  <a:lnTo>
                    <a:pt x="65" y="42"/>
                  </a:lnTo>
                  <a:lnTo>
                    <a:pt x="71" y="54"/>
                  </a:lnTo>
                  <a:lnTo>
                    <a:pt x="71" y="60"/>
                  </a:lnTo>
                  <a:lnTo>
                    <a:pt x="59" y="54"/>
                  </a:lnTo>
                  <a:lnTo>
                    <a:pt x="47" y="42"/>
                  </a:lnTo>
                  <a:lnTo>
                    <a:pt x="23" y="30"/>
                  </a:lnTo>
                  <a:lnTo>
                    <a:pt x="23" y="36"/>
                  </a:lnTo>
                  <a:lnTo>
                    <a:pt x="18" y="42"/>
                  </a:lnTo>
                  <a:lnTo>
                    <a:pt x="12" y="48"/>
                  </a:lnTo>
                  <a:lnTo>
                    <a:pt x="6" y="48"/>
                  </a:lnTo>
                  <a:lnTo>
                    <a:pt x="6" y="36"/>
                  </a:lnTo>
                  <a:lnTo>
                    <a:pt x="0" y="18"/>
                  </a:lnTo>
                  <a:close/>
                </a:path>
              </a:pathLst>
            </a:custGeom>
            <a:solidFill>
              <a:schemeClr val="bg2"/>
            </a:solidFill>
            <a:ln w="9525">
              <a:noFill/>
              <a:round/>
              <a:headEnd/>
              <a:tailEnd/>
            </a:ln>
          </p:spPr>
          <p:txBody>
            <a:bodyPr/>
            <a:lstStyle/>
            <a:p>
              <a:endParaRPr lang="fa-IR"/>
            </a:p>
          </p:txBody>
        </p:sp>
        <p:sp>
          <p:nvSpPr>
            <p:cNvPr id="8201" name="Freeform 17"/>
            <p:cNvSpPr>
              <a:spLocks/>
            </p:cNvSpPr>
            <p:nvPr/>
          </p:nvSpPr>
          <p:spPr bwMode="auto">
            <a:xfrm>
              <a:off x="855" y="3842"/>
              <a:ext cx="161" cy="164"/>
            </a:xfrm>
            <a:custGeom>
              <a:avLst/>
              <a:gdLst>
                <a:gd name="T0" fmla="*/ 30 w 161"/>
                <a:gd name="T1" fmla="*/ 0 h 162"/>
                <a:gd name="T2" fmla="*/ 48 w 161"/>
                <a:gd name="T3" fmla="*/ 6 h 162"/>
                <a:gd name="T4" fmla="*/ 72 w 161"/>
                <a:gd name="T5" fmla="*/ 6 h 162"/>
                <a:gd name="T6" fmla="*/ 114 w 161"/>
                <a:gd name="T7" fmla="*/ 12 h 162"/>
                <a:gd name="T8" fmla="*/ 96 w 161"/>
                <a:gd name="T9" fmla="*/ 55 h 162"/>
                <a:gd name="T10" fmla="*/ 96 w 161"/>
                <a:gd name="T11" fmla="*/ 61 h 162"/>
                <a:gd name="T12" fmla="*/ 102 w 161"/>
                <a:gd name="T13" fmla="*/ 73 h 162"/>
                <a:gd name="T14" fmla="*/ 108 w 161"/>
                <a:gd name="T15" fmla="*/ 85 h 162"/>
                <a:gd name="T16" fmla="*/ 120 w 161"/>
                <a:gd name="T17" fmla="*/ 97 h 162"/>
                <a:gd name="T18" fmla="*/ 143 w 161"/>
                <a:gd name="T19" fmla="*/ 115 h 162"/>
                <a:gd name="T20" fmla="*/ 155 w 161"/>
                <a:gd name="T21" fmla="*/ 140 h 162"/>
                <a:gd name="T22" fmla="*/ 161 w 161"/>
                <a:gd name="T23" fmla="*/ 158 h 162"/>
                <a:gd name="T24" fmla="*/ 161 w 161"/>
                <a:gd name="T25" fmla="*/ 164 h 162"/>
                <a:gd name="T26" fmla="*/ 96 w 161"/>
                <a:gd name="T27" fmla="*/ 103 h 162"/>
                <a:gd name="T28" fmla="*/ 30 w 161"/>
                <a:gd name="T29" fmla="*/ 55 h 162"/>
                <a:gd name="T30" fmla="*/ 0 w 161"/>
                <a:gd name="T31" fmla="*/ 0 h 162"/>
                <a:gd name="T32" fmla="*/ 30 w 161"/>
                <a:gd name="T33" fmla="*/ 0 h 162"/>
                <a:gd name="T34" fmla="*/ 30 w 161"/>
                <a:gd name="T35" fmla="*/ 0 h 16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61"/>
                <a:gd name="T55" fmla="*/ 0 h 162"/>
                <a:gd name="T56" fmla="*/ 161 w 161"/>
                <a:gd name="T57" fmla="*/ 162 h 162"/>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61" h="162">
                  <a:moveTo>
                    <a:pt x="30" y="0"/>
                  </a:moveTo>
                  <a:lnTo>
                    <a:pt x="48" y="6"/>
                  </a:lnTo>
                  <a:lnTo>
                    <a:pt x="72" y="6"/>
                  </a:lnTo>
                  <a:lnTo>
                    <a:pt x="114" y="12"/>
                  </a:lnTo>
                  <a:lnTo>
                    <a:pt x="96" y="54"/>
                  </a:lnTo>
                  <a:lnTo>
                    <a:pt x="96" y="60"/>
                  </a:lnTo>
                  <a:lnTo>
                    <a:pt x="102" y="72"/>
                  </a:lnTo>
                  <a:lnTo>
                    <a:pt x="108" y="84"/>
                  </a:lnTo>
                  <a:lnTo>
                    <a:pt x="120" y="96"/>
                  </a:lnTo>
                  <a:lnTo>
                    <a:pt x="143" y="114"/>
                  </a:lnTo>
                  <a:lnTo>
                    <a:pt x="155" y="138"/>
                  </a:lnTo>
                  <a:lnTo>
                    <a:pt x="161" y="156"/>
                  </a:lnTo>
                  <a:lnTo>
                    <a:pt x="161" y="162"/>
                  </a:lnTo>
                  <a:lnTo>
                    <a:pt x="96" y="102"/>
                  </a:lnTo>
                  <a:lnTo>
                    <a:pt x="30" y="54"/>
                  </a:lnTo>
                  <a:lnTo>
                    <a:pt x="0" y="0"/>
                  </a:lnTo>
                  <a:lnTo>
                    <a:pt x="30" y="0"/>
                  </a:lnTo>
                  <a:close/>
                </a:path>
              </a:pathLst>
            </a:custGeom>
            <a:solidFill>
              <a:schemeClr val="bg2"/>
            </a:solidFill>
            <a:ln w="9525">
              <a:noFill/>
              <a:round/>
              <a:headEnd/>
              <a:tailEnd/>
            </a:ln>
          </p:spPr>
          <p:txBody>
            <a:bodyPr/>
            <a:lstStyle/>
            <a:p>
              <a:endParaRPr lang="fa-IR"/>
            </a:p>
          </p:txBody>
        </p:sp>
        <p:sp>
          <p:nvSpPr>
            <p:cNvPr id="8202" name="Freeform 18"/>
            <p:cNvSpPr>
              <a:spLocks/>
            </p:cNvSpPr>
            <p:nvPr/>
          </p:nvSpPr>
          <p:spPr bwMode="auto">
            <a:xfrm>
              <a:off x="706" y="3854"/>
              <a:ext cx="59" cy="61"/>
            </a:xfrm>
            <a:custGeom>
              <a:avLst/>
              <a:gdLst>
                <a:gd name="T0" fmla="*/ 59 w 59"/>
                <a:gd name="T1" fmla="*/ 6 h 60"/>
                <a:gd name="T2" fmla="*/ 41 w 59"/>
                <a:gd name="T3" fmla="*/ 31 h 60"/>
                <a:gd name="T4" fmla="*/ 41 w 59"/>
                <a:gd name="T5" fmla="*/ 37 h 60"/>
                <a:gd name="T6" fmla="*/ 47 w 59"/>
                <a:gd name="T7" fmla="*/ 43 h 60"/>
                <a:gd name="T8" fmla="*/ 53 w 59"/>
                <a:gd name="T9" fmla="*/ 55 h 60"/>
                <a:gd name="T10" fmla="*/ 53 w 59"/>
                <a:gd name="T11" fmla="*/ 61 h 60"/>
                <a:gd name="T12" fmla="*/ 47 w 59"/>
                <a:gd name="T13" fmla="*/ 55 h 60"/>
                <a:gd name="T14" fmla="*/ 35 w 59"/>
                <a:gd name="T15" fmla="*/ 49 h 60"/>
                <a:gd name="T16" fmla="*/ 23 w 59"/>
                <a:gd name="T17" fmla="*/ 37 h 60"/>
                <a:gd name="T18" fmla="*/ 17 w 59"/>
                <a:gd name="T19" fmla="*/ 31 h 60"/>
                <a:gd name="T20" fmla="*/ 0 w 59"/>
                <a:gd name="T21" fmla="*/ 0 h 60"/>
                <a:gd name="T22" fmla="*/ 59 w 59"/>
                <a:gd name="T23" fmla="*/ 6 h 60"/>
                <a:gd name="T24" fmla="*/ 59 w 59"/>
                <a:gd name="T25" fmla="*/ 6 h 6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59"/>
                <a:gd name="T40" fmla="*/ 0 h 60"/>
                <a:gd name="T41" fmla="*/ 59 w 59"/>
                <a:gd name="T42" fmla="*/ 60 h 6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59" h="60">
                  <a:moveTo>
                    <a:pt x="59" y="6"/>
                  </a:moveTo>
                  <a:lnTo>
                    <a:pt x="41" y="30"/>
                  </a:lnTo>
                  <a:lnTo>
                    <a:pt x="41" y="36"/>
                  </a:lnTo>
                  <a:lnTo>
                    <a:pt x="47" y="42"/>
                  </a:lnTo>
                  <a:lnTo>
                    <a:pt x="53" y="54"/>
                  </a:lnTo>
                  <a:lnTo>
                    <a:pt x="53" y="60"/>
                  </a:lnTo>
                  <a:lnTo>
                    <a:pt x="47" y="54"/>
                  </a:lnTo>
                  <a:lnTo>
                    <a:pt x="35" y="48"/>
                  </a:lnTo>
                  <a:lnTo>
                    <a:pt x="23" y="36"/>
                  </a:lnTo>
                  <a:lnTo>
                    <a:pt x="17" y="30"/>
                  </a:lnTo>
                  <a:lnTo>
                    <a:pt x="0" y="0"/>
                  </a:lnTo>
                  <a:lnTo>
                    <a:pt x="59" y="6"/>
                  </a:lnTo>
                  <a:close/>
                </a:path>
              </a:pathLst>
            </a:custGeom>
            <a:solidFill>
              <a:schemeClr val="bg2"/>
            </a:solidFill>
            <a:ln w="9525">
              <a:noFill/>
              <a:round/>
              <a:headEnd/>
              <a:tailEnd/>
            </a:ln>
          </p:spPr>
          <p:txBody>
            <a:bodyPr/>
            <a:lstStyle/>
            <a:p>
              <a:endParaRPr lang="fa-IR"/>
            </a:p>
          </p:txBody>
        </p:sp>
        <p:sp>
          <p:nvSpPr>
            <p:cNvPr id="8203" name="Freeform 19"/>
            <p:cNvSpPr>
              <a:spLocks/>
            </p:cNvSpPr>
            <p:nvPr/>
          </p:nvSpPr>
          <p:spPr bwMode="auto">
            <a:xfrm>
              <a:off x="395" y="3811"/>
              <a:ext cx="245" cy="207"/>
            </a:xfrm>
            <a:custGeom>
              <a:avLst/>
              <a:gdLst>
                <a:gd name="T0" fmla="*/ 233 w 245"/>
                <a:gd name="T1" fmla="*/ 37 h 204"/>
                <a:gd name="T2" fmla="*/ 245 w 245"/>
                <a:gd name="T3" fmla="*/ 43 h 204"/>
                <a:gd name="T4" fmla="*/ 209 w 245"/>
                <a:gd name="T5" fmla="*/ 85 h 204"/>
                <a:gd name="T6" fmla="*/ 143 w 245"/>
                <a:gd name="T7" fmla="*/ 134 h 204"/>
                <a:gd name="T8" fmla="*/ 167 w 245"/>
                <a:gd name="T9" fmla="*/ 158 h 204"/>
                <a:gd name="T10" fmla="*/ 179 w 245"/>
                <a:gd name="T11" fmla="*/ 207 h 204"/>
                <a:gd name="T12" fmla="*/ 77 w 245"/>
                <a:gd name="T13" fmla="*/ 134 h 204"/>
                <a:gd name="T14" fmla="*/ 47 w 245"/>
                <a:gd name="T15" fmla="*/ 85 h 204"/>
                <a:gd name="T16" fmla="*/ 89 w 245"/>
                <a:gd name="T17" fmla="*/ 67 h 204"/>
                <a:gd name="T18" fmla="*/ 59 w 245"/>
                <a:gd name="T19" fmla="*/ 37 h 204"/>
                <a:gd name="T20" fmla="*/ 0 w 245"/>
                <a:gd name="T21" fmla="*/ 12 h 204"/>
                <a:gd name="T22" fmla="*/ 0 w 245"/>
                <a:gd name="T23" fmla="*/ 0 h 204"/>
                <a:gd name="T24" fmla="*/ 6 w 245"/>
                <a:gd name="T25" fmla="*/ 0 h 204"/>
                <a:gd name="T26" fmla="*/ 12 w 245"/>
                <a:gd name="T27" fmla="*/ 0 h 204"/>
                <a:gd name="T28" fmla="*/ 47 w 245"/>
                <a:gd name="T29" fmla="*/ 6 h 204"/>
                <a:gd name="T30" fmla="*/ 77 w 245"/>
                <a:gd name="T31" fmla="*/ 6 h 204"/>
                <a:gd name="T32" fmla="*/ 83 w 245"/>
                <a:gd name="T33" fmla="*/ 6 h 204"/>
                <a:gd name="T34" fmla="*/ 89 w 245"/>
                <a:gd name="T35" fmla="*/ 6 h 204"/>
                <a:gd name="T36" fmla="*/ 101 w 245"/>
                <a:gd name="T37" fmla="*/ 12 h 204"/>
                <a:gd name="T38" fmla="*/ 125 w 245"/>
                <a:gd name="T39" fmla="*/ 12 h 204"/>
                <a:gd name="T40" fmla="*/ 143 w 245"/>
                <a:gd name="T41" fmla="*/ 18 h 204"/>
                <a:gd name="T42" fmla="*/ 149 w 245"/>
                <a:gd name="T43" fmla="*/ 18 h 204"/>
                <a:gd name="T44" fmla="*/ 149 w 245"/>
                <a:gd name="T45" fmla="*/ 18 h 204"/>
                <a:gd name="T46" fmla="*/ 203 w 245"/>
                <a:gd name="T47" fmla="*/ 24 h 204"/>
                <a:gd name="T48" fmla="*/ 233 w 245"/>
                <a:gd name="T49" fmla="*/ 37 h 204"/>
                <a:gd name="T50" fmla="*/ 233 w 245"/>
                <a:gd name="T51" fmla="*/ 37 h 204"/>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245"/>
                <a:gd name="T79" fmla="*/ 0 h 204"/>
                <a:gd name="T80" fmla="*/ 245 w 245"/>
                <a:gd name="T81" fmla="*/ 204 h 204"/>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245" h="204">
                  <a:moveTo>
                    <a:pt x="233" y="36"/>
                  </a:moveTo>
                  <a:lnTo>
                    <a:pt x="245" y="42"/>
                  </a:lnTo>
                  <a:lnTo>
                    <a:pt x="209" y="84"/>
                  </a:lnTo>
                  <a:lnTo>
                    <a:pt x="143" y="132"/>
                  </a:lnTo>
                  <a:lnTo>
                    <a:pt x="167" y="156"/>
                  </a:lnTo>
                  <a:lnTo>
                    <a:pt x="179" y="204"/>
                  </a:lnTo>
                  <a:lnTo>
                    <a:pt x="77" y="132"/>
                  </a:lnTo>
                  <a:lnTo>
                    <a:pt x="47" y="84"/>
                  </a:lnTo>
                  <a:lnTo>
                    <a:pt x="89" y="66"/>
                  </a:lnTo>
                  <a:lnTo>
                    <a:pt x="59" y="36"/>
                  </a:lnTo>
                  <a:lnTo>
                    <a:pt x="0" y="12"/>
                  </a:lnTo>
                  <a:lnTo>
                    <a:pt x="0" y="0"/>
                  </a:lnTo>
                  <a:lnTo>
                    <a:pt x="6" y="0"/>
                  </a:lnTo>
                  <a:lnTo>
                    <a:pt x="12" y="0"/>
                  </a:lnTo>
                  <a:lnTo>
                    <a:pt x="47" y="6"/>
                  </a:lnTo>
                  <a:lnTo>
                    <a:pt x="77" y="6"/>
                  </a:lnTo>
                  <a:lnTo>
                    <a:pt x="83" y="6"/>
                  </a:lnTo>
                  <a:lnTo>
                    <a:pt x="89" y="6"/>
                  </a:lnTo>
                  <a:lnTo>
                    <a:pt x="101" y="12"/>
                  </a:lnTo>
                  <a:lnTo>
                    <a:pt x="125" y="12"/>
                  </a:lnTo>
                  <a:lnTo>
                    <a:pt x="143" y="18"/>
                  </a:lnTo>
                  <a:lnTo>
                    <a:pt x="149" y="18"/>
                  </a:lnTo>
                  <a:lnTo>
                    <a:pt x="203" y="24"/>
                  </a:lnTo>
                  <a:lnTo>
                    <a:pt x="233" y="36"/>
                  </a:lnTo>
                  <a:close/>
                </a:path>
              </a:pathLst>
            </a:custGeom>
            <a:solidFill>
              <a:schemeClr val="bg2"/>
            </a:solidFill>
            <a:ln w="9525">
              <a:noFill/>
              <a:round/>
              <a:headEnd/>
              <a:tailEnd/>
            </a:ln>
          </p:spPr>
          <p:txBody>
            <a:bodyPr/>
            <a:lstStyle/>
            <a:p>
              <a:endParaRPr lang="fa-IR"/>
            </a:p>
          </p:txBody>
        </p:sp>
      </p:grpSp>
    </p:spTree>
  </p:cSld>
  <p:clrMapOvr>
    <a:masterClrMapping/>
  </p:clrMapOvr>
  <p:transition advTm="20000">
    <p:dissolv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0"/>
          <p:cNvPicPr>
            <a:picLocks noChangeAspect="1" noChangeArrowheads="1"/>
          </p:cNvPicPr>
          <p:nvPr/>
        </p:nvPicPr>
        <p:blipFill>
          <a:blip r:embed="rId2" cstate="print"/>
          <a:srcRect/>
          <a:stretch>
            <a:fillRect/>
          </a:stretch>
        </p:blipFill>
        <p:spPr bwMode="auto">
          <a:xfrm>
            <a:off x="990600" y="4114800"/>
            <a:ext cx="2293938" cy="2293938"/>
          </a:xfrm>
          <a:prstGeom prst="rect">
            <a:avLst/>
          </a:prstGeom>
          <a:noFill/>
          <a:ln w="12700" cap="sq">
            <a:noFill/>
            <a:miter lim="800000"/>
            <a:headEnd type="none" w="sm" len="sm"/>
            <a:tailEnd type="none" w="sm" len="sm"/>
          </a:ln>
        </p:spPr>
      </p:pic>
      <p:sp>
        <p:nvSpPr>
          <p:cNvPr id="9219" name="Text Box 2"/>
          <p:cNvSpPr txBox="1">
            <a:spLocks noChangeArrowheads="1"/>
          </p:cNvSpPr>
          <p:nvPr/>
        </p:nvSpPr>
        <p:spPr bwMode="auto">
          <a:xfrm>
            <a:off x="3581400" y="609600"/>
            <a:ext cx="5105400" cy="2773363"/>
          </a:xfrm>
          <a:prstGeom prst="rect">
            <a:avLst/>
          </a:prstGeom>
          <a:noFill/>
          <a:ln w="12700" cap="sq">
            <a:noFill/>
            <a:miter lim="800000"/>
            <a:headEnd type="none" w="sm" len="sm"/>
            <a:tailEnd type="none" w="sm" len="sm"/>
          </a:ln>
        </p:spPr>
        <p:txBody>
          <a:bodyPr>
            <a:spAutoFit/>
          </a:bodyPr>
          <a:lstStyle/>
          <a:p>
            <a:pPr algn="ctr">
              <a:spcBef>
                <a:spcPct val="50000"/>
              </a:spcBef>
            </a:pPr>
            <a:r>
              <a:rPr lang="ar-SA" sz="3200" b="1">
                <a:latin typeface="Persian" pitchFamily="18" charset="0"/>
                <a:cs typeface="Roya" pitchFamily="2" charset="-78"/>
              </a:rPr>
              <a:t>حلقه شدن طناب به دور بدنش مانع از سقوط كاملش شده بود. در آن لحظات سنگين سكوت، چاره‌اي نداشت جز اينكه فرياد بزند:</a:t>
            </a:r>
          </a:p>
          <a:p>
            <a:pPr algn="ctr">
              <a:spcBef>
                <a:spcPct val="50000"/>
              </a:spcBef>
            </a:pPr>
            <a:r>
              <a:rPr lang="ar-SA" sz="3200" b="1">
                <a:latin typeface="Persian" pitchFamily="18" charset="0"/>
                <a:cs typeface="Roya" pitchFamily="2" charset="-78"/>
              </a:rPr>
              <a:t> </a:t>
            </a:r>
            <a:r>
              <a:rPr lang="fa-IR" sz="3200" b="1">
                <a:latin typeface="Persian" pitchFamily="18" charset="0"/>
                <a:cs typeface="Roya" pitchFamily="2" charset="-78"/>
              </a:rPr>
              <a:t>“</a:t>
            </a:r>
            <a:r>
              <a:rPr lang="ar-SA" sz="3200" b="1">
                <a:latin typeface="Persian" pitchFamily="18" charset="0"/>
                <a:cs typeface="Roya" pitchFamily="2" charset="-78"/>
              </a:rPr>
              <a:t>خدايا كمكم كن</a:t>
            </a:r>
            <a:r>
              <a:rPr lang="fa-IR" sz="3200">
                <a:cs typeface="Roya" pitchFamily="2" charset="-78"/>
              </a:rPr>
              <a:t>”.</a:t>
            </a:r>
            <a:endParaRPr lang="en-US" sz="3200">
              <a:cs typeface="Roya" pitchFamily="2" charset="-78"/>
            </a:endParaRPr>
          </a:p>
        </p:txBody>
      </p:sp>
      <p:grpSp>
        <p:nvGrpSpPr>
          <p:cNvPr id="9220" name="Group 4"/>
          <p:cNvGrpSpPr>
            <a:grpSpLocks/>
          </p:cNvGrpSpPr>
          <p:nvPr/>
        </p:nvGrpSpPr>
        <p:grpSpPr bwMode="auto">
          <a:xfrm>
            <a:off x="0" y="6000750"/>
            <a:ext cx="7848600" cy="857250"/>
            <a:chOff x="0" y="3792"/>
            <a:chExt cx="4944" cy="540"/>
          </a:xfrm>
        </p:grpSpPr>
        <p:sp>
          <p:nvSpPr>
            <p:cNvPr id="27653" name="Freeform 5"/>
            <p:cNvSpPr>
              <a:spLocks/>
            </p:cNvSpPr>
            <p:nvPr/>
          </p:nvSpPr>
          <p:spPr bwMode="ltGray">
            <a:xfrm>
              <a:off x="1488" y="3792"/>
              <a:ext cx="3240" cy="536"/>
            </a:xfrm>
            <a:custGeom>
              <a:avLst/>
              <a:gdLst/>
              <a:ahLst/>
              <a:cxnLst>
                <a:cxn ang="0">
                  <a:pos x="3132" y="469"/>
                </a:cxn>
                <a:cxn ang="0">
                  <a:pos x="2995" y="395"/>
                </a:cxn>
                <a:cxn ang="0">
                  <a:pos x="2911" y="375"/>
                </a:cxn>
                <a:cxn ang="0">
                  <a:pos x="2678" y="228"/>
                </a:cxn>
                <a:cxn ang="0">
                  <a:pos x="2553" y="74"/>
                </a:cxn>
                <a:cxn ang="0">
                  <a:pos x="2457" y="7"/>
                </a:cxn>
                <a:cxn ang="0">
                  <a:pos x="2403" y="47"/>
                </a:cxn>
                <a:cxn ang="0">
                  <a:pos x="2289" y="74"/>
                </a:cxn>
                <a:cxn ang="0">
                  <a:pos x="2134" y="74"/>
                </a:cxn>
                <a:cxn ang="0">
                  <a:pos x="2044" y="128"/>
                </a:cxn>
                <a:cxn ang="0">
                  <a:pos x="1775" y="222"/>
                </a:cxn>
                <a:cxn ang="0">
                  <a:pos x="1602" y="181"/>
                </a:cxn>
                <a:cxn ang="0">
                  <a:pos x="1560" y="101"/>
                </a:cxn>
                <a:cxn ang="0">
                  <a:pos x="1542" y="87"/>
                </a:cxn>
                <a:cxn ang="0">
                  <a:pos x="1446" y="60"/>
                </a:cxn>
                <a:cxn ang="0">
                  <a:pos x="1375" y="74"/>
                </a:cxn>
                <a:cxn ang="0">
                  <a:pos x="1309" y="87"/>
                </a:cxn>
                <a:cxn ang="0">
                  <a:pos x="1243" y="13"/>
                </a:cxn>
                <a:cxn ang="0">
                  <a:pos x="1225" y="0"/>
                </a:cxn>
                <a:cxn ang="0">
                  <a:pos x="1189" y="0"/>
                </a:cxn>
                <a:cxn ang="0">
                  <a:pos x="1106" y="34"/>
                </a:cxn>
                <a:cxn ang="0">
                  <a:pos x="1106" y="34"/>
                </a:cxn>
                <a:cxn ang="0">
                  <a:pos x="1094" y="40"/>
                </a:cxn>
                <a:cxn ang="0">
                  <a:pos x="1070" y="54"/>
                </a:cxn>
                <a:cxn ang="0">
                  <a:pos x="1034" y="74"/>
                </a:cxn>
                <a:cxn ang="0">
                  <a:pos x="1004" y="74"/>
                </a:cxn>
                <a:cxn ang="0">
                  <a:pos x="986" y="74"/>
                </a:cxn>
                <a:cxn ang="0">
                  <a:pos x="956" y="81"/>
                </a:cxn>
                <a:cxn ang="0">
                  <a:pos x="920" y="94"/>
                </a:cxn>
                <a:cxn ang="0">
                  <a:pos x="884" y="107"/>
                </a:cxn>
                <a:cxn ang="0">
                  <a:pos x="843" y="128"/>
                </a:cxn>
                <a:cxn ang="0">
                  <a:pos x="813" y="141"/>
                </a:cxn>
                <a:cxn ang="0">
                  <a:pos x="789" y="148"/>
                </a:cxn>
                <a:cxn ang="0">
                  <a:pos x="783" y="154"/>
                </a:cxn>
                <a:cxn ang="0">
                  <a:pos x="556" y="228"/>
                </a:cxn>
                <a:cxn ang="0">
                  <a:pos x="394" y="294"/>
                </a:cxn>
                <a:cxn ang="0">
                  <a:pos x="107" y="462"/>
                </a:cxn>
                <a:cxn ang="0">
                  <a:pos x="0" y="536"/>
                </a:cxn>
                <a:cxn ang="0">
                  <a:pos x="3240" y="536"/>
                </a:cxn>
                <a:cxn ang="0">
                  <a:pos x="3132" y="469"/>
                </a:cxn>
                <a:cxn ang="0">
                  <a:pos x="3132" y="469"/>
                </a:cxn>
              </a:cxnLst>
              <a:rect l="0" t="0" r="r" b="b"/>
              <a:pathLst>
                <a:path w="3240" h="536">
                  <a:moveTo>
                    <a:pt x="3132" y="469"/>
                  </a:moveTo>
                  <a:lnTo>
                    <a:pt x="2995" y="395"/>
                  </a:lnTo>
                  <a:lnTo>
                    <a:pt x="2911" y="375"/>
                  </a:lnTo>
                  <a:lnTo>
                    <a:pt x="2678" y="228"/>
                  </a:lnTo>
                  <a:lnTo>
                    <a:pt x="2553" y="74"/>
                  </a:lnTo>
                  <a:lnTo>
                    <a:pt x="2457" y="7"/>
                  </a:lnTo>
                  <a:lnTo>
                    <a:pt x="2403" y="47"/>
                  </a:lnTo>
                  <a:lnTo>
                    <a:pt x="2289" y="74"/>
                  </a:lnTo>
                  <a:lnTo>
                    <a:pt x="2134" y="74"/>
                  </a:lnTo>
                  <a:lnTo>
                    <a:pt x="2044" y="128"/>
                  </a:lnTo>
                  <a:lnTo>
                    <a:pt x="1775" y="222"/>
                  </a:lnTo>
                  <a:lnTo>
                    <a:pt x="1602" y="181"/>
                  </a:lnTo>
                  <a:lnTo>
                    <a:pt x="1560" y="101"/>
                  </a:lnTo>
                  <a:lnTo>
                    <a:pt x="1542" y="87"/>
                  </a:lnTo>
                  <a:lnTo>
                    <a:pt x="1446" y="60"/>
                  </a:lnTo>
                  <a:lnTo>
                    <a:pt x="1375" y="74"/>
                  </a:lnTo>
                  <a:lnTo>
                    <a:pt x="1309" y="87"/>
                  </a:lnTo>
                  <a:lnTo>
                    <a:pt x="1243" y="13"/>
                  </a:lnTo>
                  <a:lnTo>
                    <a:pt x="1225" y="0"/>
                  </a:lnTo>
                  <a:lnTo>
                    <a:pt x="1189" y="0"/>
                  </a:lnTo>
                  <a:lnTo>
                    <a:pt x="1106" y="34"/>
                  </a:lnTo>
                  <a:lnTo>
                    <a:pt x="1106" y="34"/>
                  </a:lnTo>
                  <a:lnTo>
                    <a:pt x="1094" y="40"/>
                  </a:lnTo>
                  <a:lnTo>
                    <a:pt x="1070" y="54"/>
                  </a:lnTo>
                  <a:lnTo>
                    <a:pt x="1034" y="74"/>
                  </a:lnTo>
                  <a:lnTo>
                    <a:pt x="1004" y="74"/>
                  </a:lnTo>
                  <a:lnTo>
                    <a:pt x="986" y="74"/>
                  </a:lnTo>
                  <a:lnTo>
                    <a:pt x="956" y="81"/>
                  </a:lnTo>
                  <a:lnTo>
                    <a:pt x="920" y="94"/>
                  </a:lnTo>
                  <a:lnTo>
                    <a:pt x="884" y="107"/>
                  </a:lnTo>
                  <a:lnTo>
                    <a:pt x="843" y="128"/>
                  </a:lnTo>
                  <a:lnTo>
                    <a:pt x="813" y="141"/>
                  </a:lnTo>
                  <a:lnTo>
                    <a:pt x="789" y="148"/>
                  </a:lnTo>
                  <a:lnTo>
                    <a:pt x="783" y="154"/>
                  </a:lnTo>
                  <a:lnTo>
                    <a:pt x="556" y="228"/>
                  </a:lnTo>
                  <a:lnTo>
                    <a:pt x="394" y="294"/>
                  </a:lnTo>
                  <a:lnTo>
                    <a:pt x="107" y="462"/>
                  </a:lnTo>
                  <a:lnTo>
                    <a:pt x="0" y="536"/>
                  </a:lnTo>
                  <a:lnTo>
                    <a:pt x="3240" y="536"/>
                  </a:lnTo>
                  <a:lnTo>
                    <a:pt x="3132" y="469"/>
                  </a:lnTo>
                  <a:lnTo>
                    <a:pt x="3132" y="469"/>
                  </a:lnTo>
                  <a:close/>
                </a:path>
              </a:pathLst>
            </a:custGeom>
            <a:gradFill rotWithShape="0">
              <a:gsLst>
                <a:gs pos="0">
                  <a:schemeClr val="bg2">
                    <a:gamma/>
                    <a:tint val="66667"/>
                    <a:invGamma/>
                  </a:schemeClr>
                </a:gs>
                <a:gs pos="100000">
                  <a:schemeClr val="bg2"/>
                </a:gs>
              </a:gsLst>
              <a:lin ang="5400000" scaled="1"/>
            </a:gradFill>
            <a:ln w="9525">
              <a:noFill/>
              <a:round/>
              <a:headEnd/>
              <a:tailEnd/>
            </a:ln>
          </p:spPr>
          <p:txBody>
            <a:bodyPr/>
            <a:lstStyle/>
            <a:p>
              <a:pPr>
                <a:defRPr/>
              </a:pPr>
              <a:endParaRPr lang="en-US"/>
            </a:p>
          </p:txBody>
        </p:sp>
        <p:grpSp>
          <p:nvGrpSpPr>
            <p:cNvPr id="9229" name="Group 6"/>
            <p:cNvGrpSpPr>
              <a:grpSpLocks/>
            </p:cNvGrpSpPr>
            <p:nvPr/>
          </p:nvGrpSpPr>
          <p:grpSpPr bwMode="auto">
            <a:xfrm>
              <a:off x="2486" y="3792"/>
              <a:ext cx="2458" cy="540"/>
              <a:chOff x="2486" y="3792"/>
              <a:chExt cx="2458" cy="540"/>
            </a:xfrm>
          </p:grpSpPr>
          <p:sp>
            <p:nvSpPr>
              <p:cNvPr id="9231" name="Freeform 7"/>
              <p:cNvSpPr>
                <a:spLocks/>
              </p:cNvSpPr>
              <p:nvPr/>
            </p:nvSpPr>
            <p:spPr bwMode="ltGray">
              <a:xfrm>
                <a:off x="3948" y="3799"/>
                <a:ext cx="996" cy="533"/>
              </a:xfrm>
              <a:custGeom>
                <a:avLst/>
                <a:gdLst>
                  <a:gd name="T0" fmla="*/ 636 w 996"/>
                  <a:gd name="T1" fmla="*/ 373 h 533"/>
                  <a:gd name="T2" fmla="*/ 495 w 996"/>
                  <a:gd name="T3" fmla="*/ 370 h 533"/>
                  <a:gd name="T4" fmla="*/ 280 w 996"/>
                  <a:gd name="T5" fmla="*/ 249 h 533"/>
                  <a:gd name="T6" fmla="*/ 127 w 996"/>
                  <a:gd name="T7" fmla="*/ 66 h 533"/>
                  <a:gd name="T8" fmla="*/ 0 w 996"/>
                  <a:gd name="T9" fmla="*/ 0 h 533"/>
                  <a:gd name="T10" fmla="*/ 22 w 996"/>
                  <a:gd name="T11" fmla="*/ 26 h 533"/>
                  <a:gd name="T12" fmla="*/ 0 w 996"/>
                  <a:gd name="T13" fmla="*/ 65 h 533"/>
                  <a:gd name="T14" fmla="*/ 30 w 996"/>
                  <a:gd name="T15" fmla="*/ 119 h 533"/>
                  <a:gd name="T16" fmla="*/ 75 w 996"/>
                  <a:gd name="T17" fmla="*/ 243 h 533"/>
                  <a:gd name="T18" fmla="*/ 45 w 996"/>
                  <a:gd name="T19" fmla="*/ 422 h 533"/>
                  <a:gd name="T20" fmla="*/ 200 w 996"/>
                  <a:gd name="T21" fmla="*/ 329 h 533"/>
                  <a:gd name="T22" fmla="*/ 612 w 996"/>
                  <a:gd name="T23" fmla="*/ 533 h 533"/>
                  <a:gd name="T24" fmla="*/ 996 w 996"/>
                  <a:gd name="T25" fmla="*/ 529 h 533"/>
                  <a:gd name="T26" fmla="*/ 828 w 996"/>
                  <a:gd name="T27" fmla="*/ 473 h 533"/>
                  <a:gd name="T28" fmla="*/ 636 w 996"/>
                  <a:gd name="T29" fmla="*/ 373 h 533"/>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996"/>
                  <a:gd name="T46" fmla="*/ 0 h 533"/>
                  <a:gd name="T47" fmla="*/ 996 w 996"/>
                  <a:gd name="T48" fmla="*/ 533 h 533"/>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996" h="533">
                    <a:moveTo>
                      <a:pt x="636" y="373"/>
                    </a:moveTo>
                    <a:lnTo>
                      <a:pt x="495" y="370"/>
                    </a:lnTo>
                    <a:lnTo>
                      <a:pt x="280" y="249"/>
                    </a:lnTo>
                    <a:lnTo>
                      <a:pt x="127" y="66"/>
                    </a:lnTo>
                    <a:lnTo>
                      <a:pt x="0" y="0"/>
                    </a:lnTo>
                    <a:lnTo>
                      <a:pt x="22" y="26"/>
                    </a:lnTo>
                    <a:lnTo>
                      <a:pt x="0" y="65"/>
                    </a:lnTo>
                    <a:lnTo>
                      <a:pt x="30" y="119"/>
                    </a:lnTo>
                    <a:lnTo>
                      <a:pt x="75" y="243"/>
                    </a:lnTo>
                    <a:lnTo>
                      <a:pt x="45" y="422"/>
                    </a:lnTo>
                    <a:lnTo>
                      <a:pt x="200" y="329"/>
                    </a:lnTo>
                    <a:lnTo>
                      <a:pt x="612" y="533"/>
                    </a:lnTo>
                    <a:lnTo>
                      <a:pt x="996" y="529"/>
                    </a:lnTo>
                    <a:lnTo>
                      <a:pt x="828" y="473"/>
                    </a:lnTo>
                    <a:lnTo>
                      <a:pt x="636" y="373"/>
                    </a:lnTo>
                    <a:close/>
                  </a:path>
                </a:pathLst>
              </a:custGeom>
              <a:solidFill>
                <a:schemeClr val="bg2"/>
              </a:solidFill>
              <a:ln w="9525">
                <a:noFill/>
                <a:round/>
                <a:headEnd/>
                <a:tailEnd/>
              </a:ln>
            </p:spPr>
            <p:txBody>
              <a:bodyPr/>
              <a:lstStyle/>
              <a:p>
                <a:endParaRPr lang="fa-IR"/>
              </a:p>
            </p:txBody>
          </p:sp>
          <p:sp>
            <p:nvSpPr>
              <p:cNvPr id="9232" name="Freeform 8"/>
              <p:cNvSpPr>
                <a:spLocks/>
              </p:cNvSpPr>
              <p:nvPr/>
            </p:nvSpPr>
            <p:spPr bwMode="ltGray">
              <a:xfrm>
                <a:off x="2677" y="3792"/>
                <a:ext cx="186" cy="395"/>
              </a:xfrm>
              <a:custGeom>
                <a:avLst/>
                <a:gdLst>
                  <a:gd name="T0" fmla="*/ 36 w 186"/>
                  <a:gd name="T1" fmla="*/ 0 h 353"/>
                  <a:gd name="T2" fmla="*/ 54 w 186"/>
                  <a:gd name="T3" fmla="*/ 20 h 353"/>
                  <a:gd name="T4" fmla="*/ 24 w 186"/>
                  <a:gd name="T5" fmla="*/ 34 h 353"/>
                  <a:gd name="T6" fmla="*/ 18 w 186"/>
                  <a:gd name="T7" fmla="*/ 74 h 353"/>
                  <a:gd name="T8" fmla="*/ 42 w 186"/>
                  <a:gd name="T9" fmla="*/ 128 h 353"/>
                  <a:gd name="T10" fmla="*/ 48 w 186"/>
                  <a:gd name="T11" fmla="*/ 181 h 353"/>
                  <a:gd name="T12" fmla="*/ 0 w 186"/>
                  <a:gd name="T13" fmla="*/ 395 h 353"/>
                  <a:gd name="T14" fmla="*/ 54 w 186"/>
                  <a:gd name="T15" fmla="*/ 261 h 353"/>
                  <a:gd name="T16" fmla="*/ 84 w 186"/>
                  <a:gd name="T17" fmla="*/ 242 h 353"/>
                  <a:gd name="T18" fmla="*/ 126 w 186"/>
                  <a:gd name="T19" fmla="*/ 141 h 353"/>
                  <a:gd name="T20" fmla="*/ 144 w 186"/>
                  <a:gd name="T21" fmla="*/ 134 h 353"/>
                  <a:gd name="T22" fmla="*/ 144 w 186"/>
                  <a:gd name="T23" fmla="*/ 101 h 353"/>
                  <a:gd name="T24" fmla="*/ 186 w 186"/>
                  <a:gd name="T25" fmla="*/ 74 h 353"/>
                  <a:gd name="T26" fmla="*/ 162 w 186"/>
                  <a:gd name="T27" fmla="*/ 67 h 353"/>
                  <a:gd name="T28" fmla="*/ 36 w 186"/>
                  <a:gd name="T29" fmla="*/ 0 h 353"/>
                  <a:gd name="T30" fmla="*/ 36 w 186"/>
                  <a:gd name="T31" fmla="*/ 0 h 353"/>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86"/>
                  <a:gd name="T49" fmla="*/ 0 h 353"/>
                  <a:gd name="T50" fmla="*/ 186 w 186"/>
                  <a:gd name="T51" fmla="*/ 353 h 353"/>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86" h="353">
                    <a:moveTo>
                      <a:pt x="36" y="0"/>
                    </a:moveTo>
                    <a:lnTo>
                      <a:pt x="54" y="18"/>
                    </a:lnTo>
                    <a:lnTo>
                      <a:pt x="24" y="30"/>
                    </a:lnTo>
                    <a:lnTo>
                      <a:pt x="18" y="66"/>
                    </a:lnTo>
                    <a:lnTo>
                      <a:pt x="42" y="114"/>
                    </a:lnTo>
                    <a:lnTo>
                      <a:pt x="48" y="162"/>
                    </a:lnTo>
                    <a:lnTo>
                      <a:pt x="0" y="353"/>
                    </a:lnTo>
                    <a:lnTo>
                      <a:pt x="54" y="233"/>
                    </a:lnTo>
                    <a:lnTo>
                      <a:pt x="84" y="216"/>
                    </a:lnTo>
                    <a:lnTo>
                      <a:pt x="126" y="126"/>
                    </a:lnTo>
                    <a:lnTo>
                      <a:pt x="144" y="120"/>
                    </a:lnTo>
                    <a:lnTo>
                      <a:pt x="144" y="90"/>
                    </a:lnTo>
                    <a:lnTo>
                      <a:pt x="186" y="66"/>
                    </a:lnTo>
                    <a:lnTo>
                      <a:pt x="162" y="60"/>
                    </a:lnTo>
                    <a:lnTo>
                      <a:pt x="36" y="0"/>
                    </a:lnTo>
                    <a:close/>
                  </a:path>
                </a:pathLst>
              </a:custGeom>
              <a:solidFill>
                <a:schemeClr val="bg2"/>
              </a:solidFill>
              <a:ln w="9525">
                <a:noFill/>
                <a:round/>
                <a:headEnd/>
                <a:tailEnd/>
              </a:ln>
            </p:spPr>
            <p:txBody>
              <a:bodyPr/>
              <a:lstStyle/>
              <a:p>
                <a:endParaRPr lang="fa-IR"/>
              </a:p>
            </p:txBody>
          </p:sp>
          <p:sp>
            <p:nvSpPr>
              <p:cNvPr id="9233" name="Freeform 9"/>
              <p:cNvSpPr>
                <a:spLocks/>
              </p:cNvSpPr>
              <p:nvPr/>
            </p:nvSpPr>
            <p:spPr bwMode="ltGray">
              <a:xfrm>
                <a:off x="3030" y="3893"/>
                <a:ext cx="378" cy="271"/>
              </a:xfrm>
              <a:custGeom>
                <a:avLst/>
                <a:gdLst>
                  <a:gd name="T0" fmla="*/ 18 w 378"/>
                  <a:gd name="T1" fmla="*/ 0 h 271"/>
                  <a:gd name="T2" fmla="*/ 12 w 378"/>
                  <a:gd name="T3" fmla="*/ 13 h 271"/>
                  <a:gd name="T4" fmla="*/ 0 w 378"/>
                  <a:gd name="T5" fmla="*/ 40 h 271"/>
                  <a:gd name="T6" fmla="*/ 60 w 378"/>
                  <a:gd name="T7" fmla="*/ 121 h 271"/>
                  <a:gd name="T8" fmla="*/ 310 w 378"/>
                  <a:gd name="T9" fmla="*/ 271 h 271"/>
                  <a:gd name="T10" fmla="*/ 290 w 378"/>
                  <a:gd name="T11" fmla="*/ 139 h 271"/>
                  <a:gd name="T12" fmla="*/ 378 w 378"/>
                  <a:gd name="T13" fmla="*/ 76 h 271"/>
                  <a:gd name="T14" fmla="*/ 251 w 378"/>
                  <a:gd name="T15" fmla="*/ 94 h 271"/>
                  <a:gd name="T16" fmla="*/ 90 w 378"/>
                  <a:gd name="T17" fmla="*/ 54 h 271"/>
                  <a:gd name="T18" fmla="*/ 18 w 378"/>
                  <a:gd name="T19" fmla="*/ 0 h 271"/>
                  <a:gd name="T20" fmla="*/ 18 w 378"/>
                  <a:gd name="T21" fmla="*/ 0 h 27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378"/>
                  <a:gd name="T34" fmla="*/ 0 h 271"/>
                  <a:gd name="T35" fmla="*/ 378 w 378"/>
                  <a:gd name="T36" fmla="*/ 271 h 271"/>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378" h="271">
                    <a:moveTo>
                      <a:pt x="18" y="0"/>
                    </a:moveTo>
                    <a:lnTo>
                      <a:pt x="12" y="13"/>
                    </a:lnTo>
                    <a:lnTo>
                      <a:pt x="0" y="40"/>
                    </a:lnTo>
                    <a:lnTo>
                      <a:pt x="60" y="121"/>
                    </a:lnTo>
                    <a:lnTo>
                      <a:pt x="310" y="271"/>
                    </a:lnTo>
                    <a:lnTo>
                      <a:pt x="290" y="139"/>
                    </a:lnTo>
                    <a:lnTo>
                      <a:pt x="378" y="76"/>
                    </a:lnTo>
                    <a:lnTo>
                      <a:pt x="251" y="94"/>
                    </a:lnTo>
                    <a:lnTo>
                      <a:pt x="90" y="54"/>
                    </a:lnTo>
                    <a:lnTo>
                      <a:pt x="18" y="0"/>
                    </a:lnTo>
                    <a:close/>
                  </a:path>
                </a:pathLst>
              </a:custGeom>
              <a:solidFill>
                <a:schemeClr val="bg2"/>
              </a:solidFill>
              <a:ln w="9525">
                <a:noFill/>
                <a:round/>
                <a:headEnd/>
                <a:tailEnd/>
              </a:ln>
            </p:spPr>
            <p:txBody>
              <a:bodyPr/>
              <a:lstStyle/>
              <a:p>
                <a:endParaRPr lang="fa-IR"/>
              </a:p>
            </p:txBody>
          </p:sp>
          <p:sp>
            <p:nvSpPr>
              <p:cNvPr id="9234" name="Freeform 10"/>
              <p:cNvSpPr>
                <a:spLocks/>
              </p:cNvSpPr>
              <p:nvPr/>
            </p:nvSpPr>
            <p:spPr bwMode="ltGray">
              <a:xfrm>
                <a:off x="3628" y="3866"/>
                <a:ext cx="155" cy="74"/>
              </a:xfrm>
              <a:custGeom>
                <a:avLst/>
                <a:gdLst>
                  <a:gd name="T0" fmla="*/ 114 w 155"/>
                  <a:gd name="T1" fmla="*/ 0 h 66"/>
                  <a:gd name="T2" fmla="*/ 0 w 155"/>
                  <a:gd name="T3" fmla="*/ 0 h 66"/>
                  <a:gd name="T4" fmla="*/ 0 w 155"/>
                  <a:gd name="T5" fmla="*/ 0 h 66"/>
                  <a:gd name="T6" fmla="*/ 6 w 155"/>
                  <a:gd name="T7" fmla="*/ 7 h 66"/>
                  <a:gd name="T8" fmla="*/ 6 w 155"/>
                  <a:gd name="T9" fmla="*/ 20 h 66"/>
                  <a:gd name="T10" fmla="*/ 0 w 155"/>
                  <a:gd name="T11" fmla="*/ 27 h 66"/>
                  <a:gd name="T12" fmla="*/ 78 w 155"/>
                  <a:gd name="T13" fmla="*/ 67 h 66"/>
                  <a:gd name="T14" fmla="*/ 96 w 155"/>
                  <a:gd name="T15" fmla="*/ 47 h 66"/>
                  <a:gd name="T16" fmla="*/ 155 w 155"/>
                  <a:gd name="T17" fmla="*/ 74 h 66"/>
                  <a:gd name="T18" fmla="*/ 126 w 155"/>
                  <a:gd name="T19" fmla="*/ 27 h 66"/>
                  <a:gd name="T20" fmla="*/ 149 w 155"/>
                  <a:gd name="T21" fmla="*/ 0 h 66"/>
                  <a:gd name="T22" fmla="*/ 114 w 155"/>
                  <a:gd name="T23" fmla="*/ 0 h 66"/>
                  <a:gd name="T24" fmla="*/ 114 w 155"/>
                  <a:gd name="T25" fmla="*/ 0 h 6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55"/>
                  <a:gd name="T40" fmla="*/ 0 h 66"/>
                  <a:gd name="T41" fmla="*/ 155 w 155"/>
                  <a:gd name="T42" fmla="*/ 66 h 6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55" h="66">
                    <a:moveTo>
                      <a:pt x="114" y="0"/>
                    </a:moveTo>
                    <a:lnTo>
                      <a:pt x="0" y="0"/>
                    </a:lnTo>
                    <a:lnTo>
                      <a:pt x="6" y="6"/>
                    </a:lnTo>
                    <a:lnTo>
                      <a:pt x="6" y="18"/>
                    </a:lnTo>
                    <a:lnTo>
                      <a:pt x="0" y="24"/>
                    </a:lnTo>
                    <a:lnTo>
                      <a:pt x="78" y="60"/>
                    </a:lnTo>
                    <a:lnTo>
                      <a:pt x="96" y="42"/>
                    </a:lnTo>
                    <a:lnTo>
                      <a:pt x="155" y="66"/>
                    </a:lnTo>
                    <a:lnTo>
                      <a:pt x="126" y="24"/>
                    </a:lnTo>
                    <a:lnTo>
                      <a:pt x="149" y="0"/>
                    </a:lnTo>
                    <a:lnTo>
                      <a:pt x="114" y="0"/>
                    </a:lnTo>
                    <a:close/>
                  </a:path>
                </a:pathLst>
              </a:custGeom>
              <a:solidFill>
                <a:schemeClr val="bg2"/>
              </a:solidFill>
              <a:ln w="9525">
                <a:noFill/>
                <a:round/>
                <a:headEnd/>
                <a:tailEnd/>
              </a:ln>
            </p:spPr>
            <p:txBody>
              <a:bodyPr/>
              <a:lstStyle/>
              <a:p>
                <a:endParaRPr lang="fa-IR"/>
              </a:p>
            </p:txBody>
          </p:sp>
          <p:sp>
            <p:nvSpPr>
              <p:cNvPr id="9235" name="Freeform 11"/>
              <p:cNvSpPr>
                <a:spLocks/>
              </p:cNvSpPr>
              <p:nvPr/>
            </p:nvSpPr>
            <p:spPr bwMode="ltGray">
              <a:xfrm>
                <a:off x="2486" y="3859"/>
                <a:ext cx="42" cy="81"/>
              </a:xfrm>
              <a:custGeom>
                <a:avLst/>
                <a:gdLst>
                  <a:gd name="T0" fmla="*/ 6 w 42"/>
                  <a:gd name="T1" fmla="*/ 41 h 72"/>
                  <a:gd name="T2" fmla="*/ 0 w 42"/>
                  <a:gd name="T3" fmla="*/ 20 h 72"/>
                  <a:gd name="T4" fmla="*/ 12 w 42"/>
                  <a:gd name="T5" fmla="*/ 7 h 72"/>
                  <a:gd name="T6" fmla="*/ 0 w 42"/>
                  <a:gd name="T7" fmla="*/ 7 h 72"/>
                  <a:gd name="T8" fmla="*/ 12 w 42"/>
                  <a:gd name="T9" fmla="*/ 7 h 72"/>
                  <a:gd name="T10" fmla="*/ 24 w 42"/>
                  <a:gd name="T11" fmla="*/ 7 h 72"/>
                  <a:gd name="T12" fmla="*/ 36 w 42"/>
                  <a:gd name="T13" fmla="*/ 7 h 72"/>
                  <a:gd name="T14" fmla="*/ 42 w 42"/>
                  <a:gd name="T15" fmla="*/ 0 h 72"/>
                  <a:gd name="T16" fmla="*/ 30 w 42"/>
                  <a:gd name="T17" fmla="*/ 20 h 72"/>
                  <a:gd name="T18" fmla="*/ 42 w 42"/>
                  <a:gd name="T19" fmla="*/ 54 h 72"/>
                  <a:gd name="T20" fmla="*/ 12 w 42"/>
                  <a:gd name="T21" fmla="*/ 81 h 72"/>
                  <a:gd name="T22" fmla="*/ 6 w 42"/>
                  <a:gd name="T23" fmla="*/ 41 h 72"/>
                  <a:gd name="T24" fmla="*/ 6 w 42"/>
                  <a:gd name="T25" fmla="*/ 41 h 7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42"/>
                  <a:gd name="T40" fmla="*/ 0 h 72"/>
                  <a:gd name="T41" fmla="*/ 42 w 42"/>
                  <a:gd name="T42" fmla="*/ 72 h 7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42" h="72">
                    <a:moveTo>
                      <a:pt x="6" y="36"/>
                    </a:moveTo>
                    <a:lnTo>
                      <a:pt x="0" y="18"/>
                    </a:lnTo>
                    <a:lnTo>
                      <a:pt x="12" y="6"/>
                    </a:lnTo>
                    <a:lnTo>
                      <a:pt x="0" y="6"/>
                    </a:lnTo>
                    <a:lnTo>
                      <a:pt x="12" y="6"/>
                    </a:lnTo>
                    <a:lnTo>
                      <a:pt x="24" y="6"/>
                    </a:lnTo>
                    <a:lnTo>
                      <a:pt x="36" y="6"/>
                    </a:lnTo>
                    <a:lnTo>
                      <a:pt x="42" y="0"/>
                    </a:lnTo>
                    <a:lnTo>
                      <a:pt x="30" y="18"/>
                    </a:lnTo>
                    <a:lnTo>
                      <a:pt x="42" y="48"/>
                    </a:lnTo>
                    <a:lnTo>
                      <a:pt x="12" y="72"/>
                    </a:lnTo>
                    <a:lnTo>
                      <a:pt x="6" y="36"/>
                    </a:lnTo>
                    <a:close/>
                  </a:path>
                </a:pathLst>
              </a:custGeom>
              <a:solidFill>
                <a:schemeClr val="bg2"/>
              </a:solidFill>
              <a:ln w="9525">
                <a:noFill/>
                <a:round/>
                <a:headEnd/>
                <a:tailEnd/>
              </a:ln>
            </p:spPr>
            <p:txBody>
              <a:bodyPr/>
              <a:lstStyle/>
              <a:p>
                <a:endParaRPr lang="fa-IR"/>
              </a:p>
            </p:txBody>
          </p:sp>
        </p:grpSp>
        <p:sp>
          <p:nvSpPr>
            <p:cNvPr id="27660" name="Freeform 12"/>
            <p:cNvSpPr>
              <a:spLocks/>
            </p:cNvSpPr>
            <p:nvPr/>
          </p:nvSpPr>
          <p:spPr bwMode="ltGray">
            <a:xfrm>
              <a:off x="0" y="3792"/>
              <a:ext cx="3976" cy="535"/>
            </a:xfrm>
            <a:custGeom>
              <a:avLst/>
              <a:gdLst/>
              <a:ahLst/>
              <a:cxnLst>
                <a:cxn ang="0">
                  <a:pos x="3976" y="527"/>
                </a:cxn>
                <a:cxn ang="0">
                  <a:pos x="3970" y="527"/>
                </a:cxn>
                <a:cxn ang="0">
                  <a:pos x="3844" y="509"/>
                </a:cxn>
                <a:cxn ang="0">
                  <a:pos x="2487" y="305"/>
                </a:cxn>
                <a:cxn ang="0">
                  <a:pos x="2039" y="36"/>
                </a:cxn>
                <a:cxn ang="0">
                  <a:pos x="1907" y="24"/>
                </a:cxn>
                <a:cxn ang="0">
                  <a:pos x="1883" y="54"/>
                </a:cxn>
                <a:cxn ang="0">
                  <a:pos x="1859" y="54"/>
                </a:cxn>
                <a:cxn ang="0">
                  <a:pos x="1830" y="30"/>
                </a:cxn>
                <a:cxn ang="0">
                  <a:pos x="1704" y="102"/>
                </a:cxn>
                <a:cxn ang="0">
                  <a:pos x="1608" y="126"/>
                </a:cxn>
                <a:cxn ang="0">
                  <a:pos x="1561" y="132"/>
                </a:cxn>
                <a:cxn ang="0">
                  <a:pos x="1495" y="102"/>
                </a:cxn>
                <a:cxn ang="0">
                  <a:pos x="1357" y="126"/>
                </a:cxn>
                <a:cxn ang="0">
                  <a:pos x="1285" y="24"/>
                </a:cxn>
                <a:cxn ang="0">
                  <a:pos x="1280" y="18"/>
                </a:cxn>
                <a:cxn ang="0">
                  <a:pos x="1262" y="12"/>
                </a:cxn>
                <a:cxn ang="0">
                  <a:pos x="1238" y="6"/>
                </a:cxn>
                <a:cxn ang="0">
                  <a:pos x="1220" y="0"/>
                </a:cxn>
                <a:cxn ang="0">
                  <a:pos x="1196" y="0"/>
                </a:cxn>
                <a:cxn ang="0">
                  <a:pos x="1166" y="0"/>
                </a:cxn>
                <a:cxn ang="0">
                  <a:pos x="1142" y="0"/>
                </a:cxn>
                <a:cxn ang="0">
                  <a:pos x="1136" y="0"/>
                </a:cxn>
                <a:cxn ang="0">
                  <a:pos x="1130" y="0"/>
                </a:cxn>
                <a:cxn ang="0">
                  <a:pos x="1124" y="6"/>
                </a:cxn>
                <a:cxn ang="0">
                  <a:pos x="1118" y="12"/>
                </a:cxn>
                <a:cxn ang="0">
                  <a:pos x="1100" y="18"/>
                </a:cxn>
                <a:cxn ang="0">
                  <a:pos x="1088" y="18"/>
                </a:cxn>
                <a:cxn ang="0">
                  <a:pos x="1070" y="24"/>
                </a:cxn>
                <a:cxn ang="0">
                  <a:pos x="1052" y="30"/>
                </a:cxn>
                <a:cxn ang="0">
                  <a:pos x="1034" y="36"/>
                </a:cxn>
                <a:cxn ang="0">
                  <a:pos x="1028" y="42"/>
                </a:cxn>
                <a:cxn ang="0">
                  <a:pos x="969" y="60"/>
                </a:cxn>
                <a:cxn ang="0">
                  <a:pos x="921" y="72"/>
                </a:cxn>
                <a:cxn ang="0">
                  <a:pos x="855" y="48"/>
                </a:cxn>
                <a:cxn ang="0">
                  <a:pos x="825" y="48"/>
                </a:cxn>
                <a:cxn ang="0">
                  <a:pos x="759" y="72"/>
                </a:cxn>
                <a:cxn ang="0">
                  <a:pos x="735" y="72"/>
                </a:cxn>
                <a:cxn ang="0">
                  <a:pos x="706" y="60"/>
                </a:cxn>
                <a:cxn ang="0">
                  <a:pos x="640" y="60"/>
                </a:cxn>
                <a:cxn ang="0">
                  <a:pos x="544" y="72"/>
                </a:cxn>
                <a:cxn ang="0">
                  <a:pos x="389" y="18"/>
                </a:cxn>
                <a:cxn ang="0">
                  <a:pos x="323" y="60"/>
                </a:cxn>
                <a:cxn ang="0">
                  <a:pos x="317" y="60"/>
                </a:cxn>
                <a:cxn ang="0">
                  <a:pos x="305" y="72"/>
                </a:cxn>
                <a:cxn ang="0">
                  <a:pos x="287" y="78"/>
                </a:cxn>
                <a:cxn ang="0">
                  <a:pos x="263" y="90"/>
                </a:cxn>
                <a:cxn ang="0">
                  <a:pos x="203" y="120"/>
                </a:cxn>
                <a:cxn ang="0">
                  <a:pos x="149" y="150"/>
                </a:cxn>
                <a:cxn ang="0">
                  <a:pos x="78" y="168"/>
                </a:cxn>
                <a:cxn ang="0">
                  <a:pos x="0" y="180"/>
                </a:cxn>
                <a:cxn ang="0">
                  <a:pos x="0" y="527"/>
                </a:cxn>
                <a:cxn ang="0">
                  <a:pos x="1010" y="527"/>
                </a:cxn>
                <a:cxn ang="0">
                  <a:pos x="3725" y="527"/>
                </a:cxn>
                <a:cxn ang="0">
                  <a:pos x="3976" y="527"/>
                </a:cxn>
                <a:cxn ang="0">
                  <a:pos x="3976" y="527"/>
                </a:cxn>
              </a:cxnLst>
              <a:rect l="0" t="0" r="r" b="b"/>
              <a:pathLst>
                <a:path w="3976" h="527">
                  <a:moveTo>
                    <a:pt x="3976" y="527"/>
                  </a:moveTo>
                  <a:lnTo>
                    <a:pt x="3970" y="527"/>
                  </a:lnTo>
                  <a:lnTo>
                    <a:pt x="3844" y="509"/>
                  </a:lnTo>
                  <a:lnTo>
                    <a:pt x="2487" y="305"/>
                  </a:lnTo>
                  <a:lnTo>
                    <a:pt x="2039" y="36"/>
                  </a:lnTo>
                  <a:lnTo>
                    <a:pt x="1907" y="24"/>
                  </a:lnTo>
                  <a:lnTo>
                    <a:pt x="1883" y="54"/>
                  </a:lnTo>
                  <a:lnTo>
                    <a:pt x="1859" y="54"/>
                  </a:lnTo>
                  <a:lnTo>
                    <a:pt x="1830" y="30"/>
                  </a:lnTo>
                  <a:lnTo>
                    <a:pt x="1704" y="102"/>
                  </a:lnTo>
                  <a:lnTo>
                    <a:pt x="1608" y="126"/>
                  </a:lnTo>
                  <a:lnTo>
                    <a:pt x="1561" y="132"/>
                  </a:lnTo>
                  <a:lnTo>
                    <a:pt x="1495" y="102"/>
                  </a:lnTo>
                  <a:lnTo>
                    <a:pt x="1357" y="126"/>
                  </a:lnTo>
                  <a:lnTo>
                    <a:pt x="1285" y="24"/>
                  </a:lnTo>
                  <a:lnTo>
                    <a:pt x="1280" y="18"/>
                  </a:lnTo>
                  <a:lnTo>
                    <a:pt x="1262" y="12"/>
                  </a:lnTo>
                  <a:lnTo>
                    <a:pt x="1238" y="6"/>
                  </a:lnTo>
                  <a:lnTo>
                    <a:pt x="1220" y="0"/>
                  </a:lnTo>
                  <a:lnTo>
                    <a:pt x="1196" y="0"/>
                  </a:lnTo>
                  <a:lnTo>
                    <a:pt x="1166" y="0"/>
                  </a:lnTo>
                  <a:lnTo>
                    <a:pt x="1142" y="0"/>
                  </a:lnTo>
                  <a:lnTo>
                    <a:pt x="1136" y="0"/>
                  </a:lnTo>
                  <a:lnTo>
                    <a:pt x="1130" y="0"/>
                  </a:lnTo>
                  <a:lnTo>
                    <a:pt x="1124" y="6"/>
                  </a:lnTo>
                  <a:lnTo>
                    <a:pt x="1118" y="12"/>
                  </a:lnTo>
                  <a:lnTo>
                    <a:pt x="1100" y="18"/>
                  </a:lnTo>
                  <a:lnTo>
                    <a:pt x="1088" y="18"/>
                  </a:lnTo>
                  <a:lnTo>
                    <a:pt x="1070" y="24"/>
                  </a:lnTo>
                  <a:lnTo>
                    <a:pt x="1052" y="30"/>
                  </a:lnTo>
                  <a:lnTo>
                    <a:pt x="1034" y="36"/>
                  </a:lnTo>
                  <a:lnTo>
                    <a:pt x="1028" y="42"/>
                  </a:lnTo>
                  <a:lnTo>
                    <a:pt x="969" y="60"/>
                  </a:lnTo>
                  <a:lnTo>
                    <a:pt x="921" y="72"/>
                  </a:lnTo>
                  <a:lnTo>
                    <a:pt x="855" y="48"/>
                  </a:lnTo>
                  <a:lnTo>
                    <a:pt x="825" y="48"/>
                  </a:lnTo>
                  <a:lnTo>
                    <a:pt x="759" y="72"/>
                  </a:lnTo>
                  <a:lnTo>
                    <a:pt x="735" y="72"/>
                  </a:lnTo>
                  <a:lnTo>
                    <a:pt x="706" y="60"/>
                  </a:lnTo>
                  <a:lnTo>
                    <a:pt x="640" y="60"/>
                  </a:lnTo>
                  <a:lnTo>
                    <a:pt x="544" y="72"/>
                  </a:lnTo>
                  <a:lnTo>
                    <a:pt x="389" y="18"/>
                  </a:lnTo>
                  <a:lnTo>
                    <a:pt x="323" y="60"/>
                  </a:lnTo>
                  <a:lnTo>
                    <a:pt x="317" y="60"/>
                  </a:lnTo>
                  <a:lnTo>
                    <a:pt x="305" y="72"/>
                  </a:lnTo>
                  <a:lnTo>
                    <a:pt x="287" y="78"/>
                  </a:lnTo>
                  <a:lnTo>
                    <a:pt x="263" y="90"/>
                  </a:lnTo>
                  <a:lnTo>
                    <a:pt x="203" y="120"/>
                  </a:lnTo>
                  <a:lnTo>
                    <a:pt x="149" y="150"/>
                  </a:lnTo>
                  <a:lnTo>
                    <a:pt x="78" y="168"/>
                  </a:lnTo>
                  <a:lnTo>
                    <a:pt x="0" y="180"/>
                  </a:lnTo>
                  <a:lnTo>
                    <a:pt x="0" y="527"/>
                  </a:lnTo>
                  <a:lnTo>
                    <a:pt x="1010" y="527"/>
                  </a:lnTo>
                  <a:lnTo>
                    <a:pt x="3725" y="527"/>
                  </a:lnTo>
                  <a:lnTo>
                    <a:pt x="3976" y="527"/>
                  </a:lnTo>
                  <a:lnTo>
                    <a:pt x="3976" y="527"/>
                  </a:lnTo>
                  <a:close/>
                </a:path>
              </a:pathLst>
            </a:custGeom>
            <a:gradFill rotWithShape="0">
              <a:gsLst>
                <a:gs pos="0">
                  <a:schemeClr val="bg2">
                    <a:gamma/>
                    <a:tint val="75686"/>
                    <a:invGamma/>
                  </a:schemeClr>
                </a:gs>
                <a:gs pos="100000">
                  <a:schemeClr val="bg2"/>
                </a:gs>
              </a:gsLst>
              <a:lin ang="5400000" scaled="1"/>
            </a:gradFill>
            <a:ln w="9525">
              <a:noFill/>
              <a:round/>
              <a:headEnd/>
              <a:tailEnd/>
            </a:ln>
          </p:spPr>
          <p:txBody>
            <a:bodyPr/>
            <a:lstStyle/>
            <a:p>
              <a:pPr>
                <a:defRPr/>
              </a:pPr>
              <a:endParaRPr lang="en-US"/>
            </a:p>
          </p:txBody>
        </p:sp>
      </p:grpSp>
      <p:grpSp>
        <p:nvGrpSpPr>
          <p:cNvPr id="9221" name="Group 13"/>
          <p:cNvGrpSpPr>
            <a:grpSpLocks/>
          </p:cNvGrpSpPr>
          <p:nvPr/>
        </p:nvGrpSpPr>
        <p:grpSpPr bwMode="auto">
          <a:xfrm>
            <a:off x="627063" y="6002338"/>
            <a:ext cx="5684837" cy="849312"/>
            <a:chOff x="395" y="3793"/>
            <a:chExt cx="3581" cy="535"/>
          </a:xfrm>
        </p:grpSpPr>
        <p:sp>
          <p:nvSpPr>
            <p:cNvPr id="9222" name="Freeform 14"/>
            <p:cNvSpPr>
              <a:spLocks/>
            </p:cNvSpPr>
            <p:nvPr/>
          </p:nvSpPr>
          <p:spPr bwMode="auto">
            <a:xfrm>
              <a:off x="1196" y="3793"/>
              <a:ext cx="365" cy="291"/>
            </a:xfrm>
            <a:custGeom>
              <a:avLst/>
              <a:gdLst>
                <a:gd name="T0" fmla="*/ 24 w 365"/>
                <a:gd name="T1" fmla="*/ 24 h 287"/>
                <a:gd name="T2" fmla="*/ 0 w 365"/>
                <a:gd name="T3" fmla="*/ 61 h 287"/>
                <a:gd name="T4" fmla="*/ 66 w 365"/>
                <a:gd name="T5" fmla="*/ 110 h 287"/>
                <a:gd name="T6" fmla="*/ 143 w 365"/>
                <a:gd name="T7" fmla="*/ 183 h 287"/>
                <a:gd name="T8" fmla="*/ 191 w 365"/>
                <a:gd name="T9" fmla="*/ 170 h 287"/>
                <a:gd name="T10" fmla="*/ 341 w 365"/>
                <a:gd name="T11" fmla="*/ 291 h 287"/>
                <a:gd name="T12" fmla="*/ 305 w 365"/>
                <a:gd name="T13" fmla="*/ 176 h 287"/>
                <a:gd name="T14" fmla="*/ 365 w 365"/>
                <a:gd name="T15" fmla="*/ 134 h 287"/>
                <a:gd name="T16" fmla="*/ 359 w 365"/>
                <a:gd name="T17" fmla="*/ 128 h 287"/>
                <a:gd name="T18" fmla="*/ 335 w 365"/>
                <a:gd name="T19" fmla="*/ 116 h 287"/>
                <a:gd name="T20" fmla="*/ 299 w 365"/>
                <a:gd name="T21" fmla="*/ 91 h 287"/>
                <a:gd name="T22" fmla="*/ 257 w 365"/>
                <a:gd name="T23" fmla="*/ 73 h 287"/>
                <a:gd name="T24" fmla="*/ 215 w 365"/>
                <a:gd name="T25" fmla="*/ 55 h 287"/>
                <a:gd name="T26" fmla="*/ 173 w 365"/>
                <a:gd name="T27" fmla="*/ 37 h 287"/>
                <a:gd name="T28" fmla="*/ 143 w 365"/>
                <a:gd name="T29" fmla="*/ 24 h 287"/>
                <a:gd name="T30" fmla="*/ 131 w 365"/>
                <a:gd name="T31" fmla="*/ 18 h 287"/>
                <a:gd name="T32" fmla="*/ 107 w 365"/>
                <a:gd name="T33" fmla="*/ 18 h 287"/>
                <a:gd name="T34" fmla="*/ 95 w 365"/>
                <a:gd name="T35" fmla="*/ 18 h 287"/>
                <a:gd name="T36" fmla="*/ 72 w 365"/>
                <a:gd name="T37" fmla="*/ 12 h 287"/>
                <a:gd name="T38" fmla="*/ 66 w 365"/>
                <a:gd name="T39" fmla="*/ 12 h 287"/>
                <a:gd name="T40" fmla="*/ 54 w 365"/>
                <a:gd name="T41" fmla="*/ 6 h 287"/>
                <a:gd name="T42" fmla="*/ 42 w 365"/>
                <a:gd name="T43" fmla="*/ 0 h 287"/>
                <a:gd name="T44" fmla="*/ 30 w 365"/>
                <a:gd name="T45" fmla="*/ 0 h 287"/>
                <a:gd name="T46" fmla="*/ 24 w 365"/>
                <a:gd name="T47" fmla="*/ 24 h 287"/>
                <a:gd name="T48" fmla="*/ 24 w 365"/>
                <a:gd name="T49" fmla="*/ 24 h 287"/>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365"/>
                <a:gd name="T76" fmla="*/ 0 h 287"/>
                <a:gd name="T77" fmla="*/ 365 w 365"/>
                <a:gd name="T78" fmla="*/ 287 h 287"/>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365" h="287">
                  <a:moveTo>
                    <a:pt x="24" y="24"/>
                  </a:moveTo>
                  <a:lnTo>
                    <a:pt x="0" y="60"/>
                  </a:lnTo>
                  <a:lnTo>
                    <a:pt x="66" y="108"/>
                  </a:lnTo>
                  <a:lnTo>
                    <a:pt x="143" y="180"/>
                  </a:lnTo>
                  <a:lnTo>
                    <a:pt x="191" y="168"/>
                  </a:lnTo>
                  <a:lnTo>
                    <a:pt x="341" y="287"/>
                  </a:lnTo>
                  <a:lnTo>
                    <a:pt x="305" y="174"/>
                  </a:lnTo>
                  <a:lnTo>
                    <a:pt x="365" y="132"/>
                  </a:lnTo>
                  <a:lnTo>
                    <a:pt x="359" y="126"/>
                  </a:lnTo>
                  <a:lnTo>
                    <a:pt x="335" y="114"/>
                  </a:lnTo>
                  <a:lnTo>
                    <a:pt x="299" y="90"/>
                  </a:lnTo>
                  <a:lnTo>
                    <a:pt x="257" y="72"/>
                  </a:lnTo>
                  <a:lnTo>
                    <a:pt x="215" y="54"/>
                  </a:lnTo>
                  <a:lnTo>
                    <a:pt x="173" y="36"/>
                  </a:lnTo>
                  <a:lnTo>
                    <a:pt x="143" y="24"/>
                  </a:lnTo>
                  <a:lnTo>
                    <a:pt x="131" y="18"/>
                  </a:lnTo>
                  <a:lnTo>
                    <a:pt x="107" y="18"/>
                  </a:lnTo>
                  <a:lnTo>
                    <a:pt x="95" y="18"/>
                  </a:lnTo>
                  <a:lnTo>
                    <a:pt x="72" y="12"/>
                  </a:lnTo>
                  <a:lnTo>
                    <a:pt x="66" y="12"/>
                  </a:lnTo>
                  <a:lnTo>
                    <a:pt x="54" y="6"/>
                  </a:lnTo>
                  <a:lnTo>
                    <a:pt x="42" y="0"/>
                  </a:lnTo>
                  <a:lnTo>
                    <a:pt x="30" y="0"/>
                  </a:lnTo>
                  <a:lnTo>
                    <a:pt x="24" y="24"/>
                  </a:lnTo>
                  <a:close/>
                </a:path>
              </a:pathLst>
            </a:custGeom>
            <a:solidFill>
              <a:schemeClr val="bg2"/>
            </a:solidFill>
            <a:ln w="9525">
              <a:noFill/>
              <a:round/>
              <a:headEnd/>
              <a:tailEnd/>
            </a:ln>
          </p:spPr>
          <p:txBody>
            <a:bodyPr/>
            <a:lstStyle/>
            <a:p>
              <a:endParaRPr lang="fa-IR"/>
            </a:p>
          </p:txBody>
        </p:sp>
        <p:sp>
          <p:nvSpPr>
            <p:cNvPr id="9223" name="Freeform 15"/>
            <p:cNvSpPr>
              <a:spLocks/>
            </p:cNvSpPr>
            <p:nvPr/>
          </p:nvSpPr>
          <p:spPr bwMode="auto">
            <a:xfrm>
              <a:off x="1943" y="3829"/>
              <a:ext cx="2033" cy="499"/>
            </a:xfrm>
            <a:custGeom>
              <a:avLst/>
              <a:gdLst>
                <a:gd name="T0" fmla="*/ 186 w 2033"/>
                <a:gd name="T1" fmla="*/ 18 h 499"/>
                <a:gd name="T2" fmla="*/ 138 w 2033"/>
                <a:gd name="T3" fmla="*/ 6 h 499"/>
                <a:gd name="T4" fmla="*/ 96 w 2033"/>
                <a:gd name="T5" fmla="*/ 0 h 499"/>
                <a:gd name="T6" fmla="*/ 36 w 2033"/>
                <a:gd name="T7" fmla="*/ 0 h 499"/>
                <a:gd name="T8" fmla="*/ 12 w 2033"/>
                <a:gd name="T9" fmla="*/ 25 h 499"/>
                <a:gd name="T10" fmla="*/ 0 w 2033"/>
                <a:gd name="T11" fmla="*/ 128 h 499"/>
                <a:gd name="T12" fmla="*/ 60 w 2033"/>
                <a:gd name="T13" fmla="*/ 104 h 499"/>
                <a:gd name="T14" fmla="*/ 90 w 2033"/>
                <a:gd name="T15" fmla="*/ 134 h 499"/>
                <a:gd name="T16" fmla="*/ 150 w 2033"/>
                <a:gd name="T17" fmla="*/ 153 h 499"/>
                <a:gd name="T18" fmla="*/ 209 w 2033"/>
                <a:gd name="T19" fmla="*/ 273 h 499"/>
                <a:gd name="T20" fmla="*/ 401 w 2033"/>
                <a:gd name="T21" fmla="*/ 359 h 499"/>
                <a:gd name="T22" fmla="*/ 777 w 2033"/>
                <a:gd name="T23" fmla="*/ 359 h 499"/>
                <a:gd name="T24" fmla="*/ 2033 w 2033"/>
                <a:gd name="T25" fmla="*/ 499 h 499"/>
                <a:gd name="T26" fmla="*/ 2033 w 2033"/>
                <a:gd name="T27" fmla="*/ 499 h 499"/>
                <a:gd name="T28" fmla="*/ 1991 w 2033"/>
                <a:gd name="T29" fmla="*/ 493 h 499"/>
                <a:gd name="T30" fmla="*/ 676 w 2033"/>
                <a:gd name="T31" fmla="*/ 243 h 499"/>
                <a:gd name="T32" fmla="*/ 514 w 2033"/>
                <a:gd name="T33" fmla="*/ 159 h 499"/>
                <a:gd name="T34" fmla="*/ 425 w 2033"/>
                <a:gd name="T35" fmla="*/ 110 h 499"/>
                <a:gd name="T36" fmla="*/ 365 w 2033"/>
                <a:gd name="T37" fmla="*/ 92 h 499"/>
                <a:gd name="T38" fmla="*/ 281 w 2033"/>
                <a:gd name="T39" fmla="*/ 61 h 499"/>
                <a:gd name="T40" fmla="*/ 186 w 2033"/>
                <a:gd name="T41" fmla="*/ 18 h 499"/>
                <a:gd name="T42" fmla="*/ 186 w 2033"/>
                <a:gd name="T43" fmla="*/ 18 h 499"/>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033"/>
                <a:gd name="T67" fmla="*/ 0 h 499"/>
                <a:gd name="T68" fmla="*/ 2033 w 2033"/>
                <a:gd name="T69" fmla="*/ 499 h 499"/>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033" h="499">
                  <a:moveTo>
                    <a:pt x="186" y="18"/>
                  </a:moveTo>
                  <a:lnTo>
                    <a:pt x="138" y="6"/>
                  </a:lnTo>
                  <a:lnTo>
                    <a:pt x="96" y="0"/>
                  </a:lnTo>
                  <a:lnTo>
                    <a:pt x="36" y="0"/>
                  </a:lnTo>
                  <a:lnTo>
                    <a:pt x="12" y="25"/>
                  </a:lnTo>
                  <a:lnTo>
                    <a:pt x="0" y="128"/>
                  </a:lnTo>
                  <a:lnTo>
                    <a:pt x="60" y="104"/>
                  </a:lnTo>
                  <a:lnTo>
                    <a:pt x="90" y="134"/>
                  </a:lnTo>
                  <a:lnTo>
                    <a:pt x="150" y="153"/>
                  </a:lnTo>
                  <a:lnTo>
                    <a:pt x="209" y="273"/>
                  </a:lnTo>
                  <a:lnTo>
                    <a:pt x="401" y="359"/>
                  </a:lnTo>
                  <a:lnTo>
                    <a:pt x="777" y="359"/>
                  </a:lnTo>
                  <a:lnTo>
                    <a:pt x="2033" y="499"/>
                  </a:lnTo>
                  <a:lnTo>
                    <a:pt x="1991" y="493"/>
                  </a:lnTo>
                  <a:lnTo>
                    <a:pt x="676" y="243"/>
                  </a:lnTo>
                  <a:lnTo>
                    <a:pt x="514" y="159"/>
                  </a:lnTo>
                  <a:lnTo>
                    <a:pt x="425" y="110"/>
                  </a:lnTo>
                  <a:lnTo>
                    <a:pt x="365" y="92"/>
                  </a:lnTo>
                  <a:lnTo>
                    <a:pt x="281" y="61"/>
                  </a:lnTo>
                  <a:lnTo>
                    <a:pt x="186" y="18"/>
                  </a:lnTo>
                  <a:close/>
                </a:path>
              </a:pathLst>
            </a:custGeom>
            <a:solidFill>
              <a:schemeClr val="bg2"/>
            </a:solidFill>
            <a:ln w="9525">
              <a:noFill/>
              <a:round/>
              <a:headEnd/>
              <a:tailEnd/>
            </a:ln>
          </p:spPr>
          <p:txBody>
            <a:bodyPr/>
            <a:lstStyle/>
            <a:p>
              <a:endParaRPr lang="fa-IR"/>
            </a:p>
          </p:txBody>
        </p:sp>
        <p:sp>
          <p:nvSpPr>
            <p:cNvPr id="9224" name="Freeform 16"/>
            <p:cNvSpPr>
              <a:spLocks/>
            </p:cNvSpPr>
            <p:nvPr/>
          </p:nvSpPr>
          <p:spPr bwMode="auto">
            <a:xfrm>
              <a:off x="1830" y="3823"/>
              <a:ext cx="71" cy="61"/>
            </a:xfrm>
            <a:custGeom>
              <a:avLst/>
              <a:gdLst>
                <a:gd name="T0" fmla="*/ 0 w 71"/>
                <a:gd name="T1" fmla="*/ 18 h 60"/>
                <a:gd name="T2" fmla="*/ 6 w 71"/>
                <a:gd name="T3" fmla="*/ 18 h 60"/>
                <a:gd name="T4" fmla="*/ 12 w 71"/>
                <a:gd name="T5" fmla="*/ 12 h 60"/>
                <a:gd name="T6" fmla="*/ 6 w 71"/>
                <a:gd name="T7" fmla="*/ 6 h 60"/>
                <a:gd name="T8" fmla="*/ 0 w 71"/>
                <a:gd name="T9" fmla="*/ 0 h 60"/>
                <a:gd name="T10" fmla="*/ 29 w 71"/>
                <a:gd name="T11" fmla="*/ 18 h 60"/>
                <a:gd name="T12" fmla="*/ 53 w 71"/>
                <a:gd name="T13" fmla="*/ 18 h 60"/>
                <a:gd name="T14" fmla="*/ 59 w 71"/>
                <a:gd name="T15" fmla="*/ 31 h 60"/>
                <a:gd name="T16" fmla="*/ 65 w 71"/>
                <a:gd name="T17" fmla="*/ 43 h 60"/>
                <a:gd name="T18" fmla="*/ 71 w 71"/>
                <a:gd name="T19" fmla="*/ 55 h 60"/>
                <a:gd name="T20" fmla="*/ 71 w 71"/>
                <a:gd name="T21" fmla="*/ 61 h 60"/>
                <a:gd name="T22" fmla="*/ 59 w 71"/>
                <a:gd name="T23" fmla="*/ 55 h 60"/>
                <a:gd name="T24" fmla="*/ 47 w 71"/>
                <a:gd name="T25" fmla="*/ 43 h 60"/>
                <a:gd name="T26" fmla="*/ 23 w 71"/>
                <a:gd name="T27" fmla="*/ 31 h 60"/>
                <a:gd name="T28" fmla="*/ 23 w 71"/>
                <a:gd name="T29" fmla="*/ 37 h 60"/>
                <a:gd name="T30" fmla="*/ 18 w 71"/>
                <a:gd name="T31" fmla="*/ 43 h 60"/>
                <a:gd name="T32" fmla="*/ 12 w 71"/>
                <a:gd name="T33" fmla="*/ 49 h 60"/>
                <a:gd name="T34" fmla="*/ 6 w 71"/>
                <a:gd name="T35" fmla="*/ 49 h 60"/>
                <a:gd name="T36" fmla="*/ 6 w 71"/>
                <a:gd name="T37" fmla="*/ 49 h 60"/>
                <a:gd name="T38" fmla="*/ 6 w 71"/>
                <a:gd name="T39" fmla="*/ 37 h 60"/>
                <a:gd name="T40" fmla="*/ 0 w 71"/>
                <a:gd name="T41" fmla="*/ 18 h 60"/>
                <a:gd name="T42" fmla="*/ 0 w 71"/>
                <a:gd name="T43" fmla="*/ 18 h 60"/>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71"/>
                <a:gd name="T67" fmla="*/ 0 h 60"/>
                <a:gd name="T68" fmla="*/ 71 w 71"/>
                <a:gd name="T69" fmla="*/ 60 h 60"/>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71" h="60">
                  <a:moveTo>
                    <a:pt x="0" y="18"/>
                  </a:moveTo>
                  <a:lnTo>
                    <a:pt x="6" y="18"/>
                  </a:lnTo>
                  <a:lnTo>
                    <a:pt x="12" y="12"/>
                  </a:lnTo>
                  <a:lnTo>
                    <a:pt x="6" y="6"/>
                  </a:lnTo>
                  <a:lnTo>
                    <a:pt x="0" y="0"/>
                  </a:lnTo>
                  <a:lnTo>
                    <a:pt x="29" y="18"/>
                  </a:lnTo>
                  <a:lnTo>
                    <a:pt x="53" y="18"/>
                  </a:lnTo>
                  <a:lnTo>
                    <a:pt x="59" y="30"/>
                  </a:lnTo>
                  <a:lnTo>
                    <a:pt x="65" y="42"/>
                  </a:lnTo>
                  <a:lnTo>
                    <a:pt x="71" y="54"/>
                  </a:lnTo>
                  <a:lnTo>
                    <a:pt x="71" y="60"/>
                  </a:lnTo>
                  <a:lnTo>
                    <a:pt x="59" y="54"/>
                  </a:lnTo>
                  <a:lnTo>
                    <a:pt x="47" y="42"/>
                  </a:lnTo>
                  <a:lnTo>
                    <a:pt x="23" y="30"/>
                  </a:lnTo>
                  <a:lnTo>
                    <a:pt x="23" y="36"/>
                  </a:lnTo>
                  <a:lnTo>
                    <a:pt x="18" y="42"/>
                  </a:lnTo>
                  <a:lnTo>
                    <a:pt x="12" y="48"/>
                  </a:lnTo>
                  <a:lnTo>
                    <a:pt x="6" y="48"/>
                  </a:lnTo>
                  <a:lnTo>
                    <a:pt x="6" y="36"/>
                  </a:lnTo>
                  <a:lnTo>
                    <a:pt x="0" y="18"/>
                  </a:lnTo>
                  <a:close/>
                </a:path>
              </a:pathLst>
            </a:custGeom>
            <a:solidFill>
              <a:schemeClr val="bg2"/>
            </a:solidFill>
            <a:ln w="9525">
              <a:noFill/>
              <a:round/>
              <a:headEnd/>
              <a:tailEnd/>
            </a:ln>
          </p:spPr>
          <p:txBody>
            <a:bodyPr/>
            <a:lstStyle/>
            <a:p>
              <a:endParaRPr lang="fa-IR"/>
            </a:p>
          </p:txBody>
        </p:sp>
        <p:sp>
          <p:nvSpPr>
            <p:cNvPr id="9225" name="Freeform 17"/>
            <p:cNvSpPr>
              <a:spLocks/>
            </p:cNvSpPr>
            <p:nvPr/>
          </p:nvSpPr>
          <p:spPr bwMode="auto">
            <a:xfrm>
              <a:off x="855" y="3842"/>
              <a:ext cx="161" cy="164"/>
            </a:xfrm>
            <a:custGeom>
              <a:avLst/>
              <a:gdLst>
                <a:gd name="T0" fmla="*/ 30 w 161"/>
                <a:gd name="T1" fmla="*/ 0 h 162"/>
                <a:gd name="T2" fmla="*/ 48 w 161"/>
                <a:gd name="T3" fmla="*/ 6 h 162"/>
                <a:gd name="T4" fmla="*/ 72 w 161"/>
                <a:gd name="T5" fmla="*/ 6 h 162"/>
                <a:gd name="T6" fmla="*/ 114 w 161"/>
                <a:gd name="T7" fmla="*/ 12 h 162"/>
                <a:gd name="T8" fmla="*/ 96 w 161"/>
                <a:gd name="T9" fmla="*/ 55 h 162"/>
                <a:gd name="T10" fmla="*/ 96 w 161"/>
                <a:gd name="T11" fmla="*/ 61 h 162"/>
                <a:gd name="T12" fmla="*/ 102 w 161"/>
                <a:gd name="T13" fmla="*/ 73 h 162"/>
                <a:gd name="T14" fmla="*/ 108 w 161"/>
                <a:gd name="T15" fmla="*/ 85 h 162"/>
                <a:gd name="T16" fmla="*/ 120 w 161"/>
                <a:gd name="T17" fmla="*/ 97 h 162"/>
                <a:gd name="T18" fmla="*/ 143 w 161"/>
                <a:gd name="T19" fmla="*/ 115 h 162"/>
                <a:gd name="T20" fmla="*/ 155 w 161"/>
                <a:gd name="T21" fmla="*/ 140 h 162"/>
                <a:gd name="T22" fmla="*/ 161 w 161"/>
                <a:gd name="T23" fmla="*/ 158 h 162"/>
                <a:gd name="T24" fmla="*/ 161 w 161"/>
                <a:gd name="T25" fmla="*/ 164 h 162"/>
                <a:gd name="T26" fmla="*/ 96 w 161"/>
                <a:gd name="T27" fmla="*/ 103 h 162"/>
                <a:gd name="T28" fmla="*/ 30 w 161"/>
                <a:gd name="T29" fmla="*/ 55 h 162"/>
                <a:gd name="T30" fmla="*/ 0 w 161"/>
                <a:gd name="T31" fmla="*/ 0 h 162"/>
                <a:gd name="T32" fmla="*/ 30 w 161"/>
                <a:gd name="T33" fmla="*/ 0 h 162"/>
                <a:gd name="T34" fmla="*/ 30 w 161"/>
                <a:gd name="T35" fmla="*/ 0 h 16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61"/>
                <a:gd name="T55" fmla="*/ 0 h 162"/>
                <a:gd name="T56" fmla="*/ 161 w 161"/>
                <a:gd name="T57" fmla="*/ 162 h 162"/>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61" h="162">
                  <a:moveTo>
                    <a:pt x="30" y="0"/>
                  </a:moveTo>
                  <a:lnTo>
                    <a:pt x="48" y="6"/>
                  </a:lnTo>
                  <a:lnTo>
                    <a:pt x="72" y="6"/>
                  </a:lnTo>
                  <a:lnTo>
                    <a:pt x="114" y="12"/>
                  </a:lnTo>
                  <a:lnTo>
                    <a:pt x="96" y="54"/>
                  </a:lnTo>
                  <a:lnTo>
                    <a:pt x="96" y="60"/>
                  </a:lnTo>
                  <a:lnTo>
                    <a:pt x="102" y="72"/>
                  </a:lnTo>
                  <a:lnTo>
                    <a:pt x="108" y="84"/>
                  </a:lnTo>
                  <a:lnTo>
                    <a:pt x="120" y="96"/>
                  </a:lnTo>
                  <a:lnTo>
                    <a:pt x="143" y="114"/>
                  </a:lnTo>
                  <a:lnTo>
                    <a:pt x="155" y="138"/>
                  </a:lnTo>
                  <a:lnTo>
                    <a:pt x="161" y="156"/>
                  </a:lnTo>
                  <a:lnTo>
                    <a:pt x="161" y="162"/>
                  </a:lnTo>
                  <a:lnTo>
                    <a:pt x="96" y="102"/>
                  </a:lnTo>
                  <a:lnTo>
                    <a:pt x="30" y="54"/>
                  </a:lnTo>
                  <a:lnTo>
                    <a:pt x="0" y="0"/>
                  </a:lnTo>
                  <a:lnTo>
                    <a:pt x="30" y="0"/>
                  </a:lnTo>
                  <a:close/>
                </a:path>
              </a:pathLst>
            </a:custGeom>
            <a:solidFill>
              <a:schemeClr val="bg2"/>
            </a:solidFill>
            <a:ln w="9525">
              <a:noFill/>
              <a:round/>
              <a:headEnd/>
              <a:tailEnd/>
            </a:ln>
          </p:spPr>
          <p:txBody>
            <a:bodyPr/>
            <a:lstStyle/>
            <a:p>
              <a:endParaRPr lang="fa-IR"/>
            </a:p>
          </p:txBody>
        </p:sp>
        <p:sp>
          <p:nvSpPr>
            <p:cNvPr id="9226" name="Freeform 18"/>
            <p:cNvSpPr>
              <a:spLocks/>
            </p:cNvSpPr>
            <p:nvPr/>
          </p:nvSpPr>
          <p:spPr bwMode="auto">
            <a:xfrm>
              <a:off x="706" y="3854"/>
              <a:ext cx="59" cy="61"/>
            </a:xfrm>
            <a:custGeom>
              <a:avLst/>
              <a:gdLst>
                <a:gd name="T0" fmla="*/ 59 w 59"/>
                <a:gd name="T1" fmla="*/ 6 h 60"/>
                <a:gd name="T2" fmla="*/ 41 w 59"/>
                <a:gd name="T3" fmla="*/ 31 h 60"/>
                <a:gd name="T4" fmla="*/ 41 w 59"/>
                <a:gd name="T5" fmla="*/ 37 h 60"/>
                <a:gd name="T6" fmla="*/ 47 w 59"/>
                <a:gd name="T7" fmla="*/ 43 h 60"/>
                <a:gd name="T8" fmla="*/ 53 w 59"/>
                <a:gd name="T9" fmla="*/ 55 h 60"/>
                <a:gd name="T10" fmla="*/ 53 w 59"/>
                <a:gd name="T11" fmla="*/ 61 h 60"/>
                <a:gd name="T12" fmla="*/ 47 w 59"/>
                <a:gd name="T13" fmla="*/ 55 h 60"/>
                <a:gd name="T14" fmla="*/ 35 w 59"/>
                <a:gd name="T15" fmla="*/ 49 h 60"/>
                <a:gd name="T16" fmla="*/ 23 w 59"/>
                <a:gd name="T17" fmla="*/ 37 h 60"/>
                <a:gd name="T18" fmla="*/ 17 w 59"/>
                <a:gd name="T19" fmla="*/ 31 h 60"/>
                <a:gd name="T20" fmla="*/ 0 w 59"/>
                <a:gd name="T21" fmla="*/ 0 h 60"/>
                <a:gd name="T22" fmla="*/ 59 w 59"/>
                <a:gd name="T23" fmla="*/ 6 h 60"/>
                <a:gd name="T24" fmla="*/ 59 w 59"/>
                <a:gd name="T25" fmla="*/ 6 h 6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59"/>
                <a:gd name="T40" fmla="*/ 0 h 60"/>
                <a:gd name="T41" fmla="*/ 59 w 59"/>
                <a:gd name="T42" fmla="*/ 60 h 6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59" h="60">
                  <a:moveTo>
                    <a:pt x="59" y="6"/>
                  </a:moveTo>
                  <a:lnTo>
                    <a:pt x="41" y="30"/>
                  </a:lnTo>
                  <a:lnTo>
                    <a:pt x="41" y="36"/>
                  </a:lnTo>
                  <a:lnTo>
                    <a:pt x="47" y="42"/>
                  </a:lnTo>
                  <a:lnTo>
                    <a:pt x="53" y="54"/>
                  </a:lnTo>
                  <a:lnTo>
                    <a:pt x="53" y="60"/>
                  </a:lnTo>
                  <a:lnTo>
                    <a:pt x="47" y="54"/>
                  </a:lnTo>
                  <a:lnTo>
                    <a:pt x="35" y="48"/>
                  </a:lnTo>
                  <a:lnTo>
                    <a:pt x="23" y="36"/>
                  </a:lnTo>
                  <a:lnTo>
                    <a:pt x="17" y="30"/>
                  </a:lnTo>
                  <a:lnTo>
                    <a:pt x="0" y="0"/>
                  </a:lnTo>
                  <a:lnTo>
                    <a:pt x="59" y="6"/>
                  </a:lnTo>
                  <a:close/>
                </a:path>
              </a:pathLst>
            </a:custGeom>
            <a:solidFill>
              <a:schemeClr val="bg2"/>
            </a:solidFill>
            <a:ln w="9525">
              <a:noFill/>
              <a:round/>
              <a:headEnd/>
              <a:tailEnd/>
            </a:ln>
          </p:spPr>
          <p:txBody>
            <a:bodyPr/>
            <a:lstStyle/>
            <a:p>
              <a:endParaRPr lang="fa-IR"/>
            </a:p>
          </p:txBody>
        </p:sp>
        <p:sp>
          <p:nvSpPr>
            <p:cNvPr id="9227" name="Freeform 19"/>
            <p:cNvSpPr>
              <a:spLocks/>
            </p:cNvSpPr>
            <p:nvPr/>
          </p:nvSpPr>
          <p:spPr bwMode="auto">
            <a:xfrm>
              <a:off x="395" y="3811"/>
              <a:ext cx="245" cy="207"/>
            </a:xfrm>
            <a:custGeom>
              <a:avLst/>
              <a:gdLst>
                <a:gd name="T0" fmla="*/ 233 w 245"/>
                <a:gd name="T1" fmla="*/ 37 h 204"/>
                <a:gd name="T2" fmla="*/ 245 w 245"/>
                <a:gd name="T3" fmla="*/ 43 h 204"/>
                <a:gd name="T4" fmla="*/ 209 w 245"/>
                <a:gd name="T5" fmla="*/ 85 h 204"/>
                <a:gd name="T6" fmla="*/ 143 w 245"/>
                <a:gd name="T7" fmla="*/ 134 h 204"/>
                <a:gd name="T8" fmla="*/ 167 w 245"/>
                <a:gd name="T9" fmla="*/ 158 h 204"/>
                <a:gd name="T10" fmla="*/ 179 w 245"/>
                <a:gd name="T11" fmla="*/ 207 h 204"/>
                <a:gd name="T12" fmla="*/ 77 w 245"/>
                <a:gd name="T13" fmla="*/ 134 h 204"/>
                <a:gd name="T14" fmla="*/ 47 w 245"/>
                <a:gd name="T15" fmla="*/ 85 h 204"/>
                <a:gd name="T16" fmla="*/ 89 w 245"/>
                <a:gd name="T17" fmla="*/ 67 h 204"/>
                <a:gd name="T18" fmla="*/ 59 w 245"/>
                <a:gd name="T19" fmla="*/ 37 h 204"/>
                <a:gd name="T20" fmla="*/ 0 w 245"/>
                <a:gd name="T21" fmla="*/ 12 h 204"/>
                <a:gd name="T22" fmla="*/ 0 w 245"/>
                <a:gd name="T23" fmla="*/ 0 h 204"/>
                <a:gd name="T24" fmla="*/ 6 w 245"/>
                <a:gd name="T25" fmla="*/ 0 h 204"/>
                <a:gd name="T26" fmla="*/ 12 w 245"/>
                <a:gd name="T27" fmla="*/ 0 h 204"/>
                <a:gd name="T28" fmla="*/ 47 w 245"/>
                <a:gd name="T29" fmla="*/ 6 h 204"/>
                <a:gd name="T30" fmla="*/ 77 w 245"/>
                <a:gd name="T31" fmla="*/ 6 h 204"/>
                <a:gd name="T32" fmla="*/ 83 w 245"/>
                <a:gd name="T33" fmla="*/ 6 h 204"/>
                <a:gd name="T34" fmla="*/ 89 w 245"/>
                <a:gd name="T35" fmla="*/ 6 h 204"/>
                <a:gd name="T36" fmla="*/ 101 w 245"/>
                <a:gd name="T37" fmla="*/ 12 h 204"/>
                <a:gd name="T38" fmla="*/ 125 w 245"/>
                <a:gd name="T39" fmla="*/ 12 h 204"/>
                <a:gd name="T40" fmla="*/ 143 w 245"/>
                <a:gd name="T41" fmla="*/ 18 h 204"/>
                <a:gd name="T42" fmla="*/ 149 w 245"/>
                <a:gd name="T43" fmla="*/ 18 h 204"/>
                <a:gd name="T44" fmla="*/ 149 w 245"/>
                <a:gd name="T45" fmla="*/ 18 h 204"/>
                <a:gd name="T46" fmla="*/ 203 w 245"/>
                <a:gd name="T47" fmla="*/ 24 h 204"/>
                <a:gd name="T48" fmla="*/ 233 w 245"/>
                <a:gd name="T49" fmla="*/ 37 h 204"/>
                <a:gd name="T50" fmla="*/ 233 w 245"/>
                <a:gd name="T51" fmla="*/ 37 h 204"/>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245"/>
                <a:gd name="T79" fmla="*/ 0 h 204"/>
                <a:gd name="T80" fmla="*/ 245 w 245"/>
                <a:gd name="T81" fmla="*/ 204 h 204"/>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245" h="204">
                  <a:moveTo>
                    <a:pt x="233" y="36"/>
                  </a:moveTo>
                  <a:lnTo>
                    <a:pt x="245" y="42"/>
                  </a:lnTo>
                  <a:lnTo>
                    <a:pt x="209" y="84"/>
                  </a:lnTo>
                  <a:lnTo>
                    <a:pt x="143" y="132"/>
                  </a:lnTo>
                  <a:lnTo>
                    <a:pt x="167" y="156"/>
                  </a:lnTo>
                  <a:lnTo>
                    <a:pt x="179" y="204"/>
                  </a:lnTo>
                  <a:lnTo>
                    <a:pt x="77" y="132"/>
                  </a:lnTo>
                  <a:lnTo>
                    <a:pt x="47" y="84"/>
                  </a:lnTo>
                  <a:lnTo>
                    <a:pt x="89" y="66"/>
                  </a:lnTo>
                  <a:lnTo>
                    <a:pt x="59" y="36"/>
                  </a:lnTo>
                  <a:lnTo>
                    <a:pt x="0" y="12"/>
                  </a:lnTo>
                  <a:lnTo>
                    <a:pt x="0" y="0"/>
                  </a:lnTo>
                  <a:lnTo>
                    <a:pt x="6" y="0"/>
                  </a:lnTo>
                  <a:lnTo>
                    <a:pt x="12" y="0"/>
                  </a:lnTo>
                  <a:lnTo>
                    <a:pt x="47" y="6"/>
                  </a:lnTo>
                  <a:lnTo>
                    <a:pt x="77" y="6"/>
                  </a:lnTo>
                  <a:lnTo>
                    <a:pt x="83" y="6"/>
                  </a:lnTo>
                  <a:lnTo>
                    <a:pt x="89" y="6"/>
                  </a:lnTo>
                  <a:lnTo>
                    <a:pt x="101" y="12"/>
                  </a:lnTo>
                  <a:lnTo>
                    <a:pt x="125" y="12"/>
                  </a:lnTo>
                  <a:lnTo>
                    <a:pt x="143" y="18"/>
                  </a:lnTo>
                  <a:lnTo>
                    <a:pt x="149" y="18"/>
                  </a:lnTo>
                  <a:lnTo>
                    <a:pt x="203" y="24"/>
                  </a:lnTo>
                  <a:lnTo>
                    <a:pt x="233" y="36"/>
                  </a:lnTo>
                  <a:close/>
                </a:path>
              </a:pathLst>
            </a:custGeom>
            <a:solidFill>
              <a:schemeClr val="bg2"/>
            </a:solidFill>
            <a:ln w="9525">
              <a:noFill/>
              <a:round/>
              <a:headEnd/>
              <a:tailEnd/>
            </a:ln>
          </p:spPr>
          <p:txBody>
            <a:bodyPr/>
            <a:lstStyle/>
            <a:p>
              <a:endParaRPr lang="fa-IR"/>
            </a:p>
          </p:txBody>
        </p:sp>
      </p:grpSp>
    </p:spTree>
  </p:cSld>
  <p:clrMapOvr>
    <a:masterClrMapping/>
  </p:clrMapOvr>
  <p:transition advTm="20000">
    <p:dissolv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0"/>
          <p:cNvPicPr>
            <a:picLocks noChangeAspect="1" noChangeArrowheads="1"/>
          </p:cNvPicPr>
          <p:nvPr/>
        </p:nvPicPr>
        <p:blipFill>
          <a:blip r:embed="rId2" cstate="print"/>
          <a:srcRect/>
          <a:stretch>
            <a:fillRect/>
          </a:stretch>
        </p:blipFill>
        <p:spPr bwMode="auto">
          <a:xfrm>
            <a:off x="990600" y="4114800"/>
            <a:ext cx="2293938" cy="2293938"/>
          </a:xfrm>
          <a:prstGeom prst="rect">
            <a:avLst/>
          </a:prstGeom>
          <a:noFill/>
          <a:ln w="12700" cap="sq">
            <a:noFill/>
            <a:miter lim="800000"/>
            <a:headEnd type="none" w="sm" len="sm"/>
            <a:tailEnd type="none" w="sm" len="sm"/>
          </a:ln>
        </p:spPr>
      </p:pic>
      <p:sp>
        <p:nvSpPr>
          <p:cNvPr id="10243" name="Text Box 2"/>
          <p:cNvSpPr txBox="1">
            <a:spLocks noChangeArrowheads="1"/>
          </p:cNvSpPr>
          <p:nvPr/>
        </p:nvSpPr>
        <p:spPr bwMode="auto">
          <a:xfrm>
            <a:off x="3581400" y="609600"/>
            <a:ext cx="5105400" cy="4968875"/>
          </a:xfrm>
          <a:prstGeom prst="rect">
            <a:avLst/>
          </a:prstGeom>
          <a:noFill/>
          <a:ln w="12700" cap="sq">
            <a:noFill/>
            <a:miter lim="800000"/>
            <a:headEnd type="none" w="sm" len="sm"/>
            <a:tailEnd type="none" w="sm" len="sm"/>
          </a:ln>
        </p:spPr>
        <p:txBody>
          <a:bodyPr>
            <a:spAutoFit/>
          </a:bodyPr>
          <a:lstStyle/>
          <a:p>
            <a:pPr algn="just" rtl="1">
              <a:spcBef>
                <a:spcPct val="50000"/>
              </a:spcBef>
            </a:pPr>
            <a:r>
              <a:rPr lang="ar-SA" sz="3200" b="1">
                <a:latin typeface="Persian" pitchFamily="18" charset="0"/>
                <a:cs typeface="Roya" pitchFamily="2" charset="-78"/>
              </a:rPr>
              <a:t> ناگهان صدايي از دل آسمان پاسخ داد از من چه مي‌خواهي ؟</a:t>
            </a:r>
            <a:endParaRPr lang="ar-SA" sz="3200">
              <a:cs typeface="Times New Roman" pitchFamily="18" charset="0"/>
            </a:endParaRPr>
          </a:p>
          <a:p>
            <a:pPr algn="just" rtl="1">
              <a:spcBef>
                <a:spcPct val="50000"/>
              </a:spcBef>
            </a:pPr>
            <a:r>
              <a:rPr lang="ar-SA" sz="3200" b="1">
                <a:latin typeface="Persian" pitchFamily="18" charset="0"/>
                <a:cs typeface="Roya" pitchFamily="2" charset="-78"/>
              </a:rPr>
              <a:t>- نجاتم بده.</a:t>
            </a:r>
            <a:endParaRPr lang="ar-SA" sz="3200">
              <a:cs typeface="Times New Roman" pitchFamily="18" charset="0"/>
            </a:endParaRPr>
          </a:p>
          <a:p>
            <a:pPr algn="just" rtl="1">
              <a:spcBef>
                <a:spcPct val="50000"/>
              </a:spcBef>
            </a:pPr>
            <a:r>
              <a:rPr lang="ar-SA" sz="3200" b="1">
                <a:latin typeface="Persian" pitchFamily="18" charset="0"/>
                <a:cs typeface="Roya" pitchFamily="2" charset="-78"/>
              </a:rPr>
              <a:t>- واقعاٌ فكر مي‌كني مي‌توانم نجاتت دهم.</a:t>
            </a:r>
            <a:endParaRPr lang="ar-SA" sz="3200">
              <a:cs typeface="Times New Roman" pitchFamily="18" charset="0"/>
            </a:endParaRPr>
          </a:p>
          <a:p>
            <a:pPr algn="just" rtl="1">
              <a:spcBef>
                <a:spcPct val="50000"/>
              </a:spcBef>
            </a:pPr>
            <a:r>
              <a:rPr lang="ar-SA" sz="3200" b="1">
                <a:latin typeface="Persian" pitchFamily="18" charset="0"/>
                <a:cs typeface="Roya" pitchFamily="2" charset="-78"/>
              </a:rPr>
              <a:t>- البته تو تنها كسي هستي كه مي‌تواني مرا نجات دهي.</a:t>
            </a:r>
          </a:p>
          <a:p>
            <a:pPr algn="just" rtl="1">
              <a:spcBef>
                <a:spcPct val="50000"/>
              </a:spcBef>
            </a:pPr>
            <a:r>
              <a:rPr lang="ar-SA" sz="3200" b="1">
                <a:latin typeface="Persian" pitchFamily="18" charset="0"/>
                <a:cs typeface="Roya" pitchFamily="2" charset="-78"/>
              </a:rPr>
              <a:t>- پس آن طناب دور كمرت را ببر.</a:t>
            </a:r>
            <a:endParaRPr lang="en-US" sz="3200">
              <a:cs typeface="Roya" pitchFamily="2" charset="-78"/>
            </a:endParaRPr>
          </a:p>
        </p:txBody>
      </p:sp>
      <p:grpSp>
        <p:nvGrpSpPr>
          <p:cNvPr id="10244" name="Group 4"/>
          <p:cNvGrpSpPr>
            <a:grpSpLocks/>
          </p:cNvGrpSpPr>
          <p:nvPr/>
        </p:nvGrpSpPr>
        <p:grpSpPr bwMode="auto">
          <a:xfrm>
            <a:off x="0" y="6000750"/>
            <a:ext cx="7848600" cy="857250"/>
            <a:chOff x="0" y="3792"/>
            <a:chExt cx="4944" cy="540"/>
          </a:xfrm>
        </p:grpSpPr>
        <p:sp>
          <p:nvSpPr>
            <p:cNvPr id="28677" name="Freeform 5"/>
            <p:cNvSpPr>
              <a:spLocks/>
            </p:cNvSpPr>
            <p:nvPr/>
          </p:nvSpPr>
          <p:spPr bwMode="ltGray">
            <a:xfrm>
              <a:off x="1488" y="3792"/>
              <a:ext cx="3240" cy="536"/>
            </a:xfrm>
            <a:custGeom>
              <a:avLst/>
              <a:gdLst/>
              <a:ahLst/>
              <a:cxnLst>
                <a:cxn ang="0">
                  <a:pos x="3132" y="469"/>
                </a:cxn>
                <a:cxn ang="0">
                  <a:pos x="2995" y="395"/>
                </a:cxn>
                <a:cxn ang="0">
                  <a:pos x="2911" y="375"/>
                </a:cxn>
                <a:cxn ang="0">
                  <a:pos x="2678" y="228"/>
                </a:cxn>
                <a:cxn ang="0">
                  <a:pos x="2553" y="74"/>
                </a:cxn>
                <a:cxn ang="0">
                  <a:pos x="2457" y="7"/>
                </a:cxn>
                <a:cxn ang="0">
                  <a:pos x="2403" y="47"/>
                </a:cxn>
                <a:cxn ang="0">
                  <a:pos x="2289" y="74"/>
                </a:cxn>
                <a:cxn ang="0">
                  <a:pos x="2134" y="74"/>
                </a:cxn>
                <a:cxn ang="0">
                  <a:pos x="2044" y="128"/>
                </a:cxn>
                <a:cxn ang="0">
                  <a:pos x="1775" y="222"/>
                </a:cxn>
                <a:cxn ang="0">
                  <a:pos x="1602" y="181"/>
                </a:cxn>
                <a:cxn ang="0">
                  <a:pos x="1560" y="101"/>
                </a:cxn>
                <a:cxn ang="0">
                  <a:pos x="1542" y="87"/>
                </a:cxn>
                <a:cxn ang="0">
                  <a:pos x="1446" y="60"/>
                </a:cxn>
                <a:cxn ang="0">
                  <a:pos x="1375" y="74"/>
                </a:cxn>
                <a:cxn ang="0">
                  <a:pos x="1309" y="87"/>
                </a:cxn>
                <a:cxn ang="0">
                  <a:pos x="1243" y="13"/>
                </a:cxn>
                <a:cxn ang="0">
                  <a:pos x="1225" y="0"/>
                </a:cxn>
                <a:cxn ang="0">
                  <a:pos x="1189" y="0"/>
                </a:cxn>
                <a:cxn ang="0">
                  <a:pos x="1106" y="34"/>
                </a:cxn>
                <a:cxn ang="0">
                  <a:pos x="1106" y="34"/>
                </a:cxn>
                <a:cxn ang="0">
                  <a:pos x="1094" y="40"/>
                </a:cxn>
                <a:cxn ang="0">
                  <a:pos x="1070" y="54"/>
                </a:cxn>
                <a:cxn ang="0">
                  <a:pos x="1034" y="74"/>
                </a:cxn>
                <a:cxn ang="0">
                  <a:pos x="1004" y="74"/>
                </a:cxn>
                <a:cxn ang="0">
                  <a:pos x="986" y="74"/>
                </a:cxn>
                <a:cxn ang="0">
                  <a:pos x="956" y="81"/>
                </a:cxn>
                <a:cxn ang="0">
                  <a:pos x="920" y="94"/>
                </a:cxn>
                <a:cxn ang="0">
                  <a:pos x="884" y="107"/>
                </a:cxn>
                <a:cxn ang="0">
                  <a:pos x="843" y="128"/>
                </a:cxn>
                <a:cxn ang="0">
                  <a:pos x="813" y="141"/>
                </a:cxn>
                <a:cxn ang="0">
                  <a:pos x="789" y="148"/>
                </a:cxn>
                <a:cxn ang="0">
                  <a:pos x="783" y="154"/>
                </a:cxn>
                <a:cxn ang="0">
                  <a:pos x="556" y="228"/>
                </a:cxn>
                <a:cxn ang="0">
                  <a:pos x="394" y="294"/>
                </a:cxn>
                <a:cxn ang="0">
                  <a:pos x="107" y="462"/>
                </a:cxn>
                <a:cxn ang="0">
                  <a:pos x="0" y="536"/>
                </a:cxn>
                <a:cxn ang="0">
                  <a:pos x="3240" y="536"/>
                </a:cxn>
                <a:cxn ang="0">
                  <a:pos x="3132" y="469"/>
                </a:cxn>
                <a:cxn ang="0">
                  <a:pos x="3132" y="469"/>
                </a:cxn>
              </a:cxnLst>
              <a:rect l="0" t="0" r="r" b="b"/>
              <a:pathLst>
                <a:path w="3240" h="536">
                  <a:moveTo>
                    <a:pt x="3132" y="469"/>
                  </a:moveTo>
                  <a:lnTo>
                    <a:pt x="2995" y="395"/>
                  </a:lnTo>
                  <a:lnTo>
                    <a:pt x="2911" y="375"/>
                  </a:lnTo>
                  <a:lnTo>
                    <a:pt x="2678" y="228"/>
                  </a:lnTo>
                  <a:lnTo>
                    <a:pt x="2553" y="74"/>
                  </a:lnTo>
                  <a:lnTo>
                    <a:pt x="2457" y="7"/>
                  </a:lnTo>
                  <a:lnTo>
                    <a:pt x="2403" y="47"/>
                  </a:lnTo>
                  <a:lnTo>
                    <a:pt x="2289" y="74"/>
                  </a:lnTo>
                  <a:lnTo>
                    <a:pt x="2134" y="74"/>
                  </a:lnTo>
                  <a:lnTo>
                    <a:pt x="2044" y="128"/>
                  </a:lnTo>
                  <a:lnTo>
                    <a:pt x="1775" y="222"/>
                  </a:lnTo>
                  <a:lnTo>
                    <a:pt x="1602" y="181"/>
                  </a:lnTo>
                  <a:lnTo>
                    <a:pt x="1560" y="101"/>
                  </a:lnTo>
                  <a:lnTo>
                    <a:pt x="1542" y="87"/>
                  </a:lnTo>
                  <a:lnTo>
                    <a:pt x="1446" y="60"/>
                  </a:lnTo>
                  <a:lnTo>
                    <a:pt x="1375" y="74"/>
                  </a:lnTo>
                  <a:lnTo>
                    <a:pt x="1309" y="87"/>
                  </a:lnTo>
                  <a:lnTo>
                    <a:pt x="1243" y="13"/>
                  </a:lnTo>
                  <a:lnTo>
                    <a:pt x="1225" y="0"/>
                  </a:lnTo>
                  <a:lnTo>
                    <a:pt x="1189" y="0"/>
                  </a:lnTo>
                  <a:lnTo>
                    <a:pt x="1106" y="34"/>
                  </a:lnTo>
                  <a:lnTo>
                    <a:pt x="1106" y="34"/>
                  </a:lnTo>
                  <a:lnTo>
                    <a:pt x="1094" y="40"/>
                  </a:lnTo>
                  <a:lnTo>
                    <a:pt x="1070" y="54"/>
                  </a:lnTo>
                  <a:lnTo>
                    <a:pt x="1034" y="74"/>
                  </a:lnTo>
                  <a:lnTo>
                    <a:pt x="1004" y="74"/>
                  </a:lnTo>
                  <a:lnTo>
                    <a:pt x="986" y="74"/>
                  </a:lnTo>
                  <a:lnTo>
                    <a:pt x="956" y="81"/>
                  </a:lnTo>
                  <a:lnTo>
                    <a:pt x="920" y="94"/>
                  </a:lnTo>
                  <a:lnTo>
                    <a:pt x="884" y="107"/>
                  </a:lnTo>
                  <a:lnTo>
                    <a:pt x="843" y="128"/>
                  </a:lnTo>
                  <a:lnTo>
                    <a:pt x="813" y="141"/>
                  </a:lnTo>
                  <a:lnTo>
                    <a:pt x="789" y="148"/>
                  </a:lnTo>
                  <a:lnTo>
                    <a:pt x="783" y="154"/>
                  </a:lnTo>
                  <a:lnTo>
                    <a:pt x="556" y="228"/>
                  </a:lnTo>
                  <a:lnTo>
                    <a:pt x="394" y="294"/>
                  </a:lnTo>
                  <a:lnTo>
                    <a:pt x="107" y="462"/>
                  </a:lnTo>
                  <a:lnTo>
                    <a:pt x="0" y="536"/>
                  </a:lnTo>
                  <a:lnTo>
                    <a:pt x="3240" y="536"/>
                  </a:lnTo>
                  <a:lnTo>
                    <a:pt x="3132" y="469"/>
                  </a:lnTo>
                  <a:lnTo>
                    <a:pt x="3132" y="469"/>
                  </a:lnTo>
                  <a:close/>
                </a:path>
              </a:pathLst>
            </a:custGeom>
            <a:gradFill rotWithShape="0">
              <a:gsLst>
                <a:gs pos="0">
                  <a:schemeClr val="bg2">
                    <a:gamma/>
                    <a:tint val="66667"/>
                    <a:invGamma/>
                  </a:schemeClr>
                </a:gs>
                <a:gs pos="100000">
                  <a:schemeClr val="bg2"/>
                </a:gs>
              </a:gsLst>
              <a:lin ang="5400000" scaled="1"/>
            </a:gradFill>
            <a:ln w="9525">
              <a:noFill/>
              <a:round/>
              <a:headEnd/>
              <a:tailEnd/>
            </a:ln>
          </p:spPr>
          <p:txBody>
            <a:bodyPr/>
            <a:lstStyle/>
            <a:p>
              <a:pPr>
                <a:defRPr/>
              </a:pPr>
              <a:endParaRPr lang="en-US"/>
            </a:p>
          </p:txBody>
        </p:sp>
        <p:grpSp>
          <p:nvGrpSpPr>
            <p:cNvPr id="10253" name="Group 6"/>
            <p:cNvGrpSpPr>
              <a:grpSpLocks/>
            </p:cNvGrpSpPr>
            <p:nvPr/>
          </p:nvGrpSpPr>
          <p:grpSpPr bwMode="auto">
            <a:xfrm>
              <a:off x="2486" y="3792"/>
              <a:ext cx="2458" cy="540"/>
              <a:chOff x="2486" y="3792"/>
              <a:chExt cx="2458" cy="540"/>
            </a:xfrm>
          </p:grpSpPr>
          <p:sp>
            <p:nvSpPr>
              <p:cNvPr id="10255" name="Freeform 7"/>
              <p:cNvSpPr>
                <a:spLocks/>
              </p:cNvSpPr>
              <p:nvPr/>
            </p:nvSpPr>
            <p:spPr bwMode="ltGray">
              <a:xfrm>
                <a:off x="3948" y="3799"/>
                <a:ext cx="996" cy="533"/>
              </a:xfrm>
              <a:custGeom>
                <a:avLst/>
                <a:gdLst>
                  <a:gd name="T0" fmla="*/ 636 w 996"/>
                  <a:gd name="T1" fmla="*/ 373 h 533"/>
                  <a:gd name="T2" fmla="*/ 495 w 996"/>
                  <a:gd name="T3" fmla="*/ 370 h 533"/>
                  <a:gd name="T4" fmla="*/ 280 w 996"/>
                  <a:gd name="T5" fmla="*/ 249 h 533"/>
                  <a:gd name="T6" fmla="*/ 127 w 996"/>
                  <a:gd name="T7" fmla="*/ 66 h 533"/>
                  <a:gd name="T8" fmla="*/ 0 w 996"/>
                  <a:gd name="T9" fmla="*/ 0 h 533"/>
                  <a:gd name="T10" fmla="*/ 22 w 996"/>
                  <a:gd name="T11" fmla="*/ 26 h 533"/>
                  <a:gd name="T12" fmla="*/ 0 w 996"/>
                  <a:gd name="T13" fmla="*/ 65 h 533"/>
                  <a:gd name="T14" fmla="*/ 30 w 996"/>
                  <a:gd name="T15" fmla="*/ 119 h 533"/>
                  <a:gd name="T16" fmla="*/ 75 w 996"/>
                  <a:gd name="T17" fmla="*/ 243 h 533"/>
                  <a:gd name="T18" fmla="*/ 45 w 996"/>
                  <a:gd name="T19" fmla="*/ 422 h 533"/>
                  <a:gd name="T20" fmla="*/ 200 w 996"/>
                  <a:gd name="T21" fmla="*/ 329 h 533"/>
                  <a:gd name="T22" fmla="*/ 612 w 996"/>
                  <a:gd name="T23" fmla="*/ 533 h 533"/>
                  <a:gd name="T24" fmla="*/ 996 w 996"/>
                  <a:gd name="T25" fmla="*/ 529 h 533"/>
                  <a:gd name="T26" fmla="*/ 828 w 996"/>
                  <a:gd name="T27" fmla="*/ 473 h 533"/>
                  <a:gd name="T28" fmla="*/ 636 w 996"/>
                  <a:gd name="T29" fmla="*/ 373 h 533"/>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996"/>
                  <a:gd name="T46" fmla="*/ 0 h 533"/>
                  <a:gd name="T47" fmla="*/ 996 w 996"/>
                  <a:gd name="T48" fmla="*/ 533 h 533"/>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996" h="533">
                    <a:moveTo>
                      <a:pt x="636" y="373"/>
                    </a:moveTo>
                    <a:lnTo>
                      <a:pt x="495" y="370"/>
                    </a:lnTo>
                    <a:lnTo>
                      <a:pt x="280" y="249"/>
                    </a:lnTo>
                    <a:lnTo>
                      <a:pt x="127" y="66"/>
                    </a:lnTo>
                    <a:lnTo>
                      <a:pt x="0" y="0"/>
                    </a:lnTo>
                    <a:lnTo>
                      <a:pt x="22" y="26"/>
                    </a:lnTo>
                    <a:lnTo>
                      <a:pt x="0" y="65"/>
                    </a:lnTo>
                    <a:lnTo>
                      <a:pt x="30" y="119"/>
                    </a:lnTo>
                    <a:lnTo>
                      <a:pt x="75" y="243"/>
                    </a:lnTo>
                    <a:lnTo>
                      <a:pt x="45" y="422"/>
                    </a:lnTo>
                    <a:lnTo>
                      <a:pt x="200" y="329"/>
                    </a:lnTo>
                    <a:lnTo>
                      <a:pt x="612" y="533"/>
                    </a:lnTo>
                    <a:lnTo>
                      <a:pt x="996" y="529"/>
                    </a:lnTo>
                    <a:lnTo>
                      <a:pt x="828" y="473"/>
                    </a:lnTo>
                    <a:lnTo>
                      <a:pt x="636" y="373"/>
                    </a:lnTo>
                    <a:close/>
                  </a:path>
                </a:pathLst>
              </a:custGeom>
              <a:solidFill>
                <a:schemeClr val="bg2"/>
              </a:solidFill>
              <a:ln w="9525">
                <a:noFill/>
                <a:round/>
                <a:headEnd/>
                <a:tailEnd/>
              </a:ln>
            </p:spPr>
            <p:txBody>
              <a:bodyPr/>
              <a:lstStyle/>
              <a:p>
                <a:endParaRPr lang="fa-IR"/>
              </a:p>
            </p:txBody>
          </p:sp>
          <p:sp>
            <p:nvSpPr>
              <p:cNvPr id="10256" name="Freeform 8"/>
              <p:cNvSpPr>
                <a:spLocks/>
              </p:cNvSpPr>
              <p:nvPr/>
            </p:nvSpPr>
            <p:spPr bwMode="ltGray">
              <a:xfrm>
                <a:off x="2677" y="3792"/>
                <a:ext cx="186" cy="395"/>
              </a:xfrm>
              <a:custGeom>
                <a:avLst/>
                <a:gdLst>
                  <a:gd name="T0" fmla="*/ 36 w 186"/>
                  <a:gd name="T1" fmla="*/ 0 h 353"/>
                  <a:gd name="T2" fmla="*/ 54 w 186"/>
                  <a:gd name="T3" fmla="*/ 20 h 353"/>
                  <a:gd name="T4" fmla="*/ 24 w 186"/>
                  <a:gd name="T5" fmla="*/ 34 h 353"/>
                  <a:gd name="T6" fmla="*/ 18 w 186"/>
                  <a:gd name="T7" fmla="*/ 74 h 353"/>
                  <a:gd name="T8" fmla="*/ 42 w 186"/>
                  <a:gd name="T9" fmla="*/ 128 h 353"/>
                  <a:gd name="T10" fmla="*/ 48 w 186"/>
                  <a:gd name="T11" fmla="*/ 181 h 353"/>
                  <a:gd name="T12" fmla="*/ 0 w 186"/>
                  <a:gd name="T13" fmla="*/ 395 h 353"/>
                  <a:gd name="T14" fmla="*/ 54 w 186"/>
                  <a:gd name="T15" fmla="*/ 261 h 353"/>
                  <a:gd name="T16" fmla="*/ 84 w 186"/>
                  <a:gd name="T17" fmla="*/ 242 h 353"/>
                  <a:gd name="T18" fmla="*/ 126 w 186"/>
                  <a:gd name="T19" fmla="*/ 141 h 353"/>
                  <a:gd name="T20" fmla="*/ 144 w 186"/>
                  <a:gd name="T21" fmla="*/ 134 h 353"/>
                  <a:gd name="T22" fmla="*/ 144 w 186"/>
                  <a:gd name="T23" fmla="*/ 101 h 353"/>
                  <a:gd name="T24" fmla="*/ 186 w 186"/>
                  <a:gd name="T25" fmla="*/ 74 h 353"/>
                  <a:gd name="T26" fmla="*/ 162 w 186"/>
                  <a:gd name="T27" fmla="*/ 67 h 353"/>
                  <a:gd name="T28" fmla="*/ 36 w 186"/>
                  <a:gd name="T29" fmla="*/ 0 h 353"/>
                  <a:gd name="T30" fmla="*/ 36 w 186"/>
                  <a:gd name="T31" fmla="*/ 0 h 353"/>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86"/>
                  <a:gd name="T49" fmla="*/ 0 h 353"/>
                  <a:gd name="T50" fmla="*/ 186 w 186"/>
                  <a:gd name="T51" fmla="*/ 353 h 353"/>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86" h="353">
                    <a:moveTo>
                      <a:pt x="36" y="0"/>
                    </a:moveTo>
                    <a:lnTo>
                      <a:pt x="54" y="18"/>
                    </a:lnTo>
                    <a:lnTo>
                      <a:pt x="24" y="30"/>
                    </a:lnTo>
                    <a:lnTo>
                      <a:pt x="18" y="66"/>
                    </a:lnTo>
                    <a:lnTo>
                      <a:pt x="42" y="114"/>
                    </a:lnTo>
                    <a:lnTo>
                      <a:pt x="48" y="162"/>
                    </a:lnTo>
                    <a:lnTo>
                      <a:pt x="0" y="353"/>
                    </a:lnTo>
                    <a:lnTo>
                      <a:pt x="54" y="233"/>
                    </a:lnTo>
                    <a:lnTo>
                      <a:pt x="84" y="216"/>
                    </a:lnTo>
                    <a:lnTo>
                      <a:pt x="126" y="126"/>
                    </a:lnTo>
                    <a:lnTo>
                      <a:pt x="144" y="120"/>
                    </a:lnTo>
                    <a:lnTo>
                      <a:pt x="144" y="90"/>
                    </a:lnTo>
                    <a:lnTo>
                      <a:pt x="186" y="66"/>
                    </a:lnTo>
                    <a:lnTo>
                      <a:pt x="162" y="60"/>
                    </a:lnTo>
                    <a:lnTo>
                      <a:pt x="36" y="0"/>
                    </a:lnTo>
                    <a:close/>
                  </a:path>
                </a:pathLst>
              </a:custGeom>
              <a:solidFill>
                <a:schemeClr val="bg2"/>
              </a:solidFill>
              <a:ln w="9525">
                <a:noFill/>
                <a:round/>
                <a:headEnd/>
                <a:tailEnd/>
              </a:ln>
            </p:spPr>
            <p:txBody>
              <a:bodyPr/>
              <a:lstStyle/>
              <a:p>
                <a:endParaRPr lang="fa-IR"/>
              </a:p>
            </p:txBody>
          </p:sp>
          <p:sp>
            <p:nvSpPr>
              <p:cNvPr id="10257" name="Freeform 9"/>
              <p:cNvSpPr>
                <a:spLocks/>
              </p:cNvSpPr>
              <p:nvPr/>
            </p:nvSpPr>
            <p:spPr bwMode="ltGray">
              <a:xfrm>
                <a:off x="3030" y="3893"/>
                <a:ext cx="378" cy="271"/>
              </a:xfrm>
              <a:custGeom>
                <a:avLst/>
                <a:gdLst>
                  <a:gd name="T0" fmla="*/ 18 w 378"/>
                  <a:gd name="T1" fmla="*/ 0 h 271"/>
                  <a:gd name="T2" fmla="*/ 12 w 378"/>
                  <a:gd name="T3" fmla="*/ 13 h 271"/>
                  <a:gd name="T4" fmla="*/ 0 w 378"/>
                  <a:gd name="T5" fmla="*/ 40 h 271"/>
                  <a:gd name="T6" fmla="*/ 60 w 378"/>
                  <a:gd name="T7" fmla="*/ 121 h 271"/>
                  <a:gd name="T8" fmla="*/ 310 w 378"/>
                  <a:gd name="T9" fmla="*/ 271 h 271"/>
                  <a:gd name="T10" fmla="*/ 290 w 378"/>
                  <a:gd name="T11" fmla="*/ 139 h 271"/>
                  <a:gd name="T12" fmla="*/ 378 w 378"/>
                  <a:gd name="T13" fmla="*/ 76 h 271"/>
                  <a:gd name="T14" fmla="*/ 251 w 378"/>
                  <a:gd name="T15" fmla="*/ 94 h 271"/>
                  <a:gd name="T16" fmla="*/ 90 w 378"/>
                  <a:gd name="T17" fmla="*/ 54 h 271"/>
                  <a:gd name="T18" fmla="*/ 18 w 378"/>
                  <a:gd name="T19" fmla="*/ 0 h 271"/>
                  <a:gd name="T20" fmla="*/ 18 w 378"/>
                  <a:gd name="T21" fmla="*/ 0 h 27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378"/>
                  <a:gd name="T34" fmla="*/ 0 h 271"/>
                  <a:gd name="T35" fmla="*/ 378 w 378"/>
                  <a:gd name="T36" fmla="*/ 271 h 271"/>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378" h="271">
                    <a:moveTo>
                      <a:pt x="18" y="0"/>
                    </a:moveTo>
                    <a:lnTo>
                      <a:pt x="12" y="13"/>
                    </a:lnTo>
                    <a:lnTo>
                      <a:pt x="0" y="40"/>
                    </a:lnTo>
                    <a:lnTo>
                      <a:pt x="60" y="121"/>
                    </a:lnTo>
                    <a:lnTo>
                      <a:pt x="310" y="271"/>
                    </a:lnTo>
                    <a:lnTo>
                      <a:pt x="290" y="139"/>
                    </a:lnTo>
                    <a:lnTo>
                      <a:pt x="378" y="76"/>
                    </a:lnTo>
                    <a:lnTo>
                      <a:pt x="251" y="94"/>
                    </a:lnTo>
                    <a:lnTo>
                      <a:pt x="90" y="54"/>
                    </a:lnTo>
                    <a:lnTo>
                      <a:pt x="18" y="0"/>
                    </a:lnTo>
                    <a:close/>
                  </a:path>
                </a:pathLst>
              </a:custGeom>
              <a:solidFill>
                <a:schemeClr val="bg2"/>
              </a:solidFill>
              <a:ln w="9525">
                <a:noFill/>
                <a:round/>
                <a:headEnd/>
                <a:tailEnd/>
              </a:ln>
            </p:spPr>
            <p:txBody>
              <a:bodyPr/>
              <a:lstStyle/>
              <a:p>
                <a:endParaRPr lang="fa-IR"/>
              </a:p>
            </p:txBody>
          </p:sp>
          <p:sp>
            <p:nvSpPr>
              <p:cNvPr id="10258" name="Freeform 10"/>
              <p:cNvSpPr>
                <a:spLocks/>
              </p:cNvSpPr>
              <p:nvPr/>
            </p:nvSpPr>
            <p:spPr bwMode="ltGray">
              <a:xfrm>
                <a:off x="3628" y="3866"/>
                <a:ext cx="155" cy="74"/>
              </a:xfrm>
              <a:custGeom>
                <a:avLst/>
                <a:gdLst>
                  <a:gd name="T0" fmla="*/ 114 w 155"/>
                  <a:gd name="T1" fmla="*/ 0 h 66"/>
                  <a:gd name="T2" fmla="*/ 0 w 155"/>
                  <a:gd name="T3" fmla="*/ 0 h 66"/>
                  <a:gd name="T4" fmla="*/ 0 w 155"/>
                  <a:gd name="T5" fmla="*/ 0 h 66"/>
                  <a:gd name="T6" fmla="*/ 6 w 155"/>
                  <a:gd name="T7" fmla="*/ 7 h 66"/>
                  <a:gd name="T8" fmla="*/ 6 w 155"/>
                  <a:gd name="T9" fmla="*/ 20 h 66"/>
                  <a:gd name="T10" fmla="*/ 0 w 155"/>
                  <a:gd name="T11" fmla="*/ 27 h 66"/>
                  <a:gd name="T12" fmla="*/ 78 w 155"/>
                  <a:gd name="T13" fmla="*/ 67 h 66"/>
                  <a:gd name="T14" fmla="*/ 96 w 155"/>
                  <a:gd name="T15" fmla="*/ 47 h 66"/>
                  <a:gd name="T16" fmla="*/ 155 w 155"/>
                  <a:gd name="T17" fmla="*/ 74 h 66"/>
                  <a:gd name="T18" fmla="*/ 126 w 155"/>
                  <a:gd name="T19" fmla="*/ 27 h 66"/>
                  <a:gd name="T20" fmla="*/ 149 w 155"/>
                  <a:gd name="T21" fmla="*/ 0 h 66"/>
                  <a:gd name="T22" fmla="*/ 114 w 155"/>
                  <a:gd name="T23" fmla="*/ 0 h 66"/>
                  <a:gd name="T24" fmla="*/ 114 w 155"/>
                  <a:gd name="T25" fmla="*/ 0 h 6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55"/>
                  <a:gd name="T40" fmla="*/ 0 h 66"/>
                  <a:gd name="T41" fmla="*/ 155 w 155"/>
                  <a:gd name="T42" fmla="*/ 66 h 6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55" h="66">
                    <a:moveTo>
                      <a:pt x="114" y="0"/>
                    </a:moveTo>
                    <a:lnTo>
                      <a:pt x="0" y="0"/>
                    </a:lnTo>
                    <a:lnTo>
                      <a:pt x="6" y="6"/>
                    </a:lnTo>
                    <a:lnTo>
                      <a:pt x="6" y="18"/>
                    </a:lnTo>
                    <a:lnTo>
                      <a:pt x="0" y="24"/>
                    </a:lnTo>
                    <a:lnTo>
                      <a:pt x="78" y="60"/>
                    </a:lnTo>
                    <a:lnTo>
                      <a:pt x="96" y="42"/>
                    </a:lnTo>
                    <a:lnTo>
                      <a:pt x="155" y="66"/>
                    </a:lnTo>
                    <a:lnTo>
                      <a:pt x="126" y="24"/>
                    </a:lnTo>
                    <a:lnTo>
                      <a:pt x="149" y="0"/>
                    </a:lnTo>
                    <a:lnTo>
                      <a:pt x="114" y="0"/>
                    </a:lnTo>
                    <a:close/>
                  </a:path>
                </a:pathLst>
              </a:custGeom>
              <a:solidFill>
                <a:schemeClr val="bg2"/>
              </a:solidFill>
              <a:ln w="9525">
                <a:noFill/>
                <a:round/>
                <a:headEnd/>
                <a:tailEnd/>
              </a:ln>
            </p:spPr>
            <p:txBody>
              <a:bodyPr/>
              <a:lstStyle/>
              <a:p>
                <a:endParaRPr lang="fa-IR"/>
              </a:p>
            </p:txBody>
          </p:sp>
          <p:sp>
            <p:nvSpPr>
              <p:cNvPr id="10259" name="Freeform 11"/>
              <p:cNvSpPr>
                <a:spLocks/>
              </p:cNvSpPr>
              <p:nvPr/>
            </p:nvSpPr>
            <p:spPr bwMode="ltGray">
              <a:xfrm>
                <a:off x="2486" y="3859"/>
                <a:ext cx="42" cy="81"/>
              </a:xfrm>
              <a:custGeom>
                <a:avLst/>
                <a:gdLst>
                  <a:gd name="T0" fmla="*/ 6 w 42"/>
                  <a:gd name="T1" fmla="*/ 41 h 72"/>
                  <a:gd name="T2" fmla="*/ 0 w 42"/>
                  <a:gd name="T3" fmla="*/ 20 h 72"/>
                  <a:gd name="T4" fmla="*/ 12 w 42"/>
                  <a:gd name="T5" fmla="*/ 7 h 72"/>
                  <a:gd name="T6" fmla="*/ 0 w 42"/>
                  <a:gd name="T7" fmla="*/ 7 h 72"/>
                  <a:gd name="T8" fmla="*/ 12 w 42"/>
                  <a:gd name="T9" fmla="*/ 7 h 72"/>
                  <a:gd name="T10" fmla="*/ 24 w 42"/>
                  <a:gd name="T11" fmla="*/ 7 h 72"/>
                  <a:gd name="T12" fmla="*/ 36 w 42"/>
                  <a:gd name="T13" fmla="*/ 7 h 72"/>
                  <a:gd name="T14" fmla="*/ 42 w 42"/>
                  <a:gd name="T15" fmla="*/ 0 h 72"/>
                  <a:gd name="T16" fmla="*/ 30 w 42"/>
                  <a:gd name="T17" fmla="*/ 20 h 72"/>
                  <a:gd name="T18" fmla="*/ 42 w 42"/>
                  <a:gd name="T19" fmla="*/ 54 h 72"/>
                  <a:gd name="T20" fmla="*/ 12 w 42"/>
                  <a:gd name="T21" fmla="*/ 81 h 72"/>
                  <a:gd name="T22" fmla="*/ 6 w 42"/>
                  <a:gd name="T23" fmla="*/ 41 h 72"/>
                  <a:gd name="T24" fmla="*/ 6 w 42"/>
                  <a:gd name="T25" fmla="*/ 41 h 7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42"/>
                  <a:gd name="T40" fmla="*/ 0 h 72"/>
                  <a:gd name="T41" fmla="*/ 42 w 42"/>
                  <a:gd name="T42" fmla="*/ 72 h 7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42" h="72">
                    <a:moveTo>
                      <a:pt x="6" y="36"/>
                    </a:moveTo>
                    <a:lnTo>
                      <a:pt x="0" y="18"/>
                    </a:lnTo>
                    <a:lnTo>
                      <a:pt x="12" y="6"/>
                    </a:lnTo>
                    <a:lnTo>
                      <a:pt x="0" y="6"/>
                    </a:lnTo>
                    <a:lnTo>
                      <a:pt x="12" y="6"/>
                    </a:lnTo>
                    <a:lnTo>
                      <a:pt x="24" y="6"/>
                    </a:lnTo>
                    <a:lnTo>
                      <a:pt x="36" y="6"/>
                    </a:lnTo>
                    <a:lnTo>
                      <a:pt x="42" y="0"/>
                    </a:lnTo>
                    <a:lnTo>
                      <a:pt x="30" y="18"/>
                    </a:lnTo>
                    <a:lnTo>
                      <a:pt x="42" y="48"/>
                    </a:lnTo>
                    <a:lnTo>
                      <a:pt x="12" y="72"/>
                    </a:lnTo>
                    <a:lnTo>
                      <a:pt x="6" y="36"/>
                    </a:lnTo>
                    <a:close/>
                  </a:path>
                </a:pathLst>
              </a:custGeom>
              <a:solidFill>
                <a:schemeClr val="bg2"/>
              </a:solidFill>
              <a:ln w="9525">
                <a:noFill/>
                <a:round/>
                <a:headEnd/>
                <a:tailEnd/>
              </a:ln>
            </p:spPr>
            <p:txBody>
              <a:bodyPr/>
              <a:lstStyle/>
              <a:p>
                <a:endParaRPr lang="fa-IR"/>
              </a:p>
            </p:txBody>
          </p:sp>
        </p:grpSp>
        <p:sp>
          <p:nvSpPr>
            <p:cNvPr id="28684" name="Freeform 12"/>
            <p:cNvSpPr>
              <a:spLocks/>
            </p:cNvSpPr>
            <p:nvPr/>
          </p:nvSpPr>
          <p:spPr bwMode="ltGray">
            <a:xfrm>
              <a:off x="0" y="3792"/>
              <a:ext cx="3976" cy="535"/>
            </a:xfrm>
            <a:custGeom>
              <a:avLst/>
              <a:gdLst/>
              <a:ahLst/>
              <a:cxnLst>
                <a:cxn ang="0">
                  <a:pos x="3976" y="527"/>
                </a:cxn>
                <a:cxn ang="0">
                  <a:pos x="3970" y="527"/>
                </a:cxn>
                <a:cxn ang="0">
                  <a:pos x="3844" y="509"/>
                </a:cxn>
                <a:cxn ang="0">
                  <a:pos x="2487" y="305"/>
                </a:cxn>
                <a:cxn ang="0">
                  <a:pos x="2039" y="36"/>
                </a:cxn>
                <a:cxn ang="0">
                  <a:pos x="1907" y="24"/>
                </a:cxn>
                <a:cxn ang="0">
                  <a:pos x="1883" y="54"/>
                </a:cxn>
                <a:cxn ang="0">
                  <a:pos x="1859" y="54"/>
                </a:cxn>
                <a:cxn ang="0">
                  <a:pos x="1830" y="30"/>
                </a:cxn>
                <a:cxn ang="0">
                  <a:pos x="1704" y="102"/>
                </a:cxn>
                <a:cxn ang="0">
                  <a:pos x="1608" y="126"/>
                </a:cxn>
                <a:cxn ang="0">
                  <a:pos x="1561" y="132"/>
                </a:cxn>
                <a:cxn ang="0">
                  <a:pos x="1495" y="102"/>
                </a:cxn>
                <a:cxn ang="0">
                  <a:pos x="1357" y="126"/>
                </a:cxn>
                <a:cxn ang="0">
                  <a:pos x="1285" y="24"/>
                </a:cxn>
                <a:cxn ang="0">
                  <a:pos x="1280" y="18"/>
                </a:cxn>
                <a:cxn ang="0">
                  <a:pos x="1262" y="12"/>
                </a:cxn>
                <a:cxn ang="0">
                  <a:pos x="1238" y="6"/>
                </a:cxn>
                <a:cxn ang="0">
                  <a:pos x="1220" y="0"/>
                </a:cxn>
                <a:cxn ang="0">
                  <a:pos x="1196" y="0"/>
                </a:cxn>
                <a:cxn ang="0">
                  <a:pos x="1166" y="0"/>
                </a:cxn>
                <a:cxn ang="0">
                  <a:pos x="1142" y="0"/>
                </a:cxn>
                <a:cxn ang="0">
                  <a:pos x="1136" y="0"/>
                </a:cxn>
                <a:cxn ang="0">
                  <a:pos x="1130" y="0"/>
                </a:cxn>
                <a:cxn ang="0">
                  <a:pos x="1124" y="6"/>
                </a:cxn>
                <a:cxn ang="0">
                  <a:pos x="1118" y="12"/>
                </a:cxn>
                <a:cxn ang="0">
                  <a:pos x="1100" y="18"/>
                </a:cxn>
                <a:cxn ang="0">
                  <a:pos x="1088" y="18"/>
                </a:cxn>
                <a:cxn ang="0">
                  <a:pos x="1070" y="24"/>
                </a:cxn>
                <a:cxn ang="0">
                  <a:pos x="1052" y="30"/>
                </a:cxn>
                <a:cxn ang="0">
                  <a:pos x="1034" y="36"/>
                </a:cxn>
                <a:cxn ang="0">
                  <a:pos x="1028" y="42"/>
                </a:cxn>
                <a:cxn ang="0">
                  <a:pos x="969" y="60"/>
                </a:cxn>
                <a:cxn ang="0">
                  <a:pos x="921" y="72"/>
                </a:cxn>
                <a:cxn ang="0">
                  <a:pos x="855" y="48"/>
                </a:cxn>
                <a:cxn ang="0">
                  <a:pos x="825" y="48"/>
                </a:cxn>
                <a:cxn ang="0">
                  <a:pos x="759" y="72"/>
                </a:cxn>
                <a:cxn ang="0">
                  <a:pos x="735" y="72"/>
                </a:cxn>
                <a:cxn ang="0">
                  <a:pos x="706" y="60"/>
                </a:cxn>
                <a:cxn ang="0">
                  <a:pos x="640" y="60"/>
                </a:cxn>
                <a:cxn ang="0">
                  <a:pos x="544" y="72"/>
                </a:cxn>
                <a:cxn ang="0">
                  <a:pos x="389" y="18"/>
                </a:cxn>
                <a:cxn ang="0">
                  <a:pos x="323" y="60"/>
                </a:cxn>
                <a:cxn ang="0">
                  <a:pos x="317" y="60"/>
                </a:cxn>
                <a:cxn ang="0">
                  <a:pos x="305" y="72"/>
                </a:cxn>
                <a:cxn ang="0">
                  <a:pos x="287" y="78"/>
                </a:cxn>
                <a:cxn ang="0">
                  <a:pos x="263" y="90"/>
                </a:cxn>
                <a:cxn ang="0">
                  <a:pos x="203" y="120"/>
                </a:cxn>
                <a:cxn ang="0">
                  <a:pos x="149" y="150"/>
                </a:cxn>
                <a:cxn ang="0">
                  <a:pos x="78" y="168"/>
                </a:cxn>
                <a:cxn ang="0">
                  <a:pos x="0" y="180"/>
                </a:cxn>
                <a:cxn ang="0">
                  <a:pos x="0" y="527"/>
                </a:cxn>
                <a:cxn ang="0">
                  <a:pos x="1010" y="527"/>
                </a:cxn>
                <a:cxn ang="0">
                  <a:pos x="3725" y="527"/>
                </a:cxn>
                <a:cxn ang="0">
                  <a:pos x="3976" y="527"/>
                </a:cxn>
                <a:cxn ang="0">
                  <a:pos x="3976" y="527"/>
                </a:cxn>
              </a:cxnLst>
              <a:rect l="0" t="0" r="r" b="b"/>
              <a:pathLst>
                <a:path w="3976" h="527">
                  <a:moveTo>
                    <a:pt x="3976" y="527"/>
                  </a:moveTo>
                  <a:lnTo>
                    <a:pt x="3970" y="527"/>
                  </a:lnTo>
                  <a:lnTo>
                    <a:pt x="3844" y="509"/>
                  </a:lnTo>
                  <a:lnTo>
                    <a:pt x="2487" y="305"/>
                  </a:lnTo>
                  <a:lnTo>
                    <a:pt x="2039" y="36"/>
                  </a:lnTo>
                  <a:lnTo>
                    <a:pt x="1907" y="24"/>
                  </a:lnTo>
                  <a:lnTo>
                    <a:pt x="1883" y="54"/>
                  </a:lnTo>
                  <a:lnTo>
                    <a:pt x="1859" y="54"/>
                  </a:lnTo>
                  <a:lnTo>
                    <a:pt x="1830" y="30"/>
                  </a:lnTo>
                  <a:lnTo>
                    <a:pt x="1704" y="102"/>
                  </a:lnTo>
                  <a:lnTo>
                    <a:pt x="1608" y="126"/>
                  </a:lnTo>
                  <a:lnTo>
                    <a:pt x="1561" y="132"/>
                  </a:lnTo>
                  <a:lnTo>
                    <a:pt x="1495" y="102"/>
                  </a:lnTo>
                  <a:lnTo>
                    <a:pt x="1357" y="126"/>
                  </a:lnTo>
                  <a:lnTo>
                    <a:pt x="1285" y="24"/>
                  </a:lnTo>
                  <a:lnTo>
                    <a:pt x="1280" y="18"/>
                  </a:lnTo>
                  <a:lnTo>
                    <a:pt x="1262" y="12"/>
                  </a:lnTo>
                  <a:lnTo>
                    <a:pt x="1238" y="6"/>
                  </a:lnTo>
                  <a:lnTo>
                    <a:pt x="1220" y="0"/>
                  </a:lnTo>
                  <a:lnTo>
                    <a:pt x="1196" y="0"/>
                  </a:lnTo>
                  <a:lnTo>
                    <a:pt x="1166" y="0"/>
                  </a:lnTo>
                  <a:lnTo>
                    <a:pt x="1142" y="0"/>
                  </a:lnTo>
                  <a:lnTo>
                    <a:pt x="1136" y="0"/>
                  </a:lnTo>
                  <a:lnTo>
                    <a:pt x="1130" y="0"/>
                  </a:lnTo>
                  <a:lnTo>
                    <a:pt x="1124" y="6"/>
                  </a:lnTo>
                  <a:lnTo>
                    <a:pt x="1118" y="12"/>
                  </a:lnTo>
                  <a:lnTo>
                    <a:pt x="1100" y="18"/>
                  </a:lnTo>
                  <a:lnTo>
                    <a:pt x="1088" y="18"/>
                  </a:lnTo>
                  <a:lnTo>
                    <a:pt x="1070" y="24"/>
                  </a:lnTo>
                  <a:lnTo>
                    <a:pt x="1052" y="30"/>
                  </a:lnTo>
                  <a:lnTo>
                    <a:pt x="1034" y="36"/>
                  </a:lnTo>
                  <a:lnTo>
                    <a:pt x="1028" y="42"/>
                  </a:lnTo>
                  <a:lnTo>
                    <a:pt x="969" y="60"/>
                  </a:lnTo>
                  <a:lnTo>
                    <a:pt x="921" y="72"/>
                  </a:lnTo>
                  <a:lnTo>
                    <a:pt x="855" y="48"/>
                  </a:lnTo>
                  <a:lnTo>
                    <a:pt x="825" y="48"/>
                  </a:lnTo>
                  <a:lnTo>
                    <a:pt x="759" y="72"/>
                  </a:lnTo>
                  <a:lnTo>
                    <a:pt x="735" y="72"/>
                  </a:lnTo>
                  <a:lnTo>
                    <a:pt x="706" y="60"/>
                  </a:lnTo>
                  <a:lnTo>
                    <a:pt x="640" y="60"/>
                  </a:lnTo>
                  <a:lnTo>
                    <a:pt x="544" y="72"/>
                  </a:lnTo>
                  <a:lnTo>
                    <a:pt x="389" y="18"/>
                  </a:lnTo>
                  <a:lnTo>
                    <a:pt x="323" y="60"/>
                  </a:lnTo>
                  <a:lnTo>
                    <a:pt x="317" y="60"/>
                  </a:lnTo>
                  <a:lnTo>
                    <a:pt x="305" y="72"/>
                  </a:lnTo>
                  <a:lnTo>
                    <a:pt x="287" y="78"/>
                  </a:lnTo>
                  <a:lnTo>
                    <a:pt x="263" y="90"/>
                  </a:lnTo>
                  <a:lnTo>
                    <a:pt x="203" y="120"/>
                  </a:lnTo>
                  <a:lnTo>
                    <a:pt x="149" y="150"/>
                  </a:lnTo>
                  <a:lnTo>
                    <a:pt x="78" y="168"/>
                  </a:lnTo>
                  <a:lnTo>
                    <a:pt x="0" y="180"/>
                  </a:lnTo>
                  <a:lnTo>
                    <a:pt x="0" y="527"/>
                  </a:lnTo>
                  <a:lnTo>
                    <a:pt x="1010" y="527"/>
                  </a:lnTo>
                  <a:lnTo>
                    <a:pt x="3725" y="527"/>
                  </a:lnTo>
                  <a:lnTo>
                    <a:pt x="3976" y="527"/>
                  </a:lnTo>
                  <a:lnTo>
                    <a:pt x="3976" y="527"/>
                  </a:lnTo>
                  <a:close/>
                </a:path>
              </a:pathLst>
            </a:custGeom>
            <a:gradFill rotWithShape="0">
              <a:gsLst>
                <a:gs pos="0">
                  <a:schemeClr val="bg2">
                    <a:gamma/>
                    <a:tint val="75686"/>
                    <a:invGamma/>
                  </a:schemeClr>
                </a:gs>
                <a:gs pos="100000">
                  <a:schemeClr val="bg2"/>
                </a:gs>
              </a:gsLst>
              <a:lin ang="5400000" scaled="1"/>
            </a:gradFill>
            <a:ln w="9525">
              <a:noFill/>
              <a:round/>
              <a:headEnd/>
              <a:tailEnd/>
            </a:ln>
          </p:spPr>
          <p:txBody>
            <a:bodyPr/>
            <a:lstStyle/>
            <a:p>
              <a:pPr>
                <a:defRPr/>
              </a:pPr>
              <a:endParaRPr lang="en-US"/>
            </a:p>
          </p:txBody>
        </p:sp>
      </p:grpSp>
      <p:grpSp>
        <p:nvGrpSpPr>
          <p:cNvPr id="10245" name="Group 13"/>
          <p:cNvGrpSpPr>
            <a:grpSpLocks/>
          </p:cNvGrpSpPr>
          <p:nvPr/>
        </p:nvGrpSpPr>
        <p:grpSpPr bwMode="auto">
          <a:xfrm>
            <a:off x="627063" y="6002338"/>
            <a:ext cx="5684837" cy="849312"/>
            <a:chOff x="395" y="3793"/>
            <a:chExt cx="3581" cy="535"/>
          </a:xfrm>
        </p:grpSpPr>
        <p:sp>
          <p:nvSpPr>
            <p:cNvPr id="10246" name="Freeform 14"/>
            <p:cNvSpPr>
              <a:spLocks/>
            </p:cNvSpPr>
            <p:nvPr/>
          </p:nvSpPr>
          <p:spPr bwMode="auto">
            <a:xfrm>
              <a:off x="1196" y="3793"/>
              <a:ext cx="365" cy="291"/>
            </a:xfrm>
            <a:custGeom>
              <a:avLst/>
              <a:gdLst>
                <a:gd name="T0" fmla="*/ 24 w 365"/>
                <a:gd name="T1" fmla="*/ 24 h 287"/>
                <a:gd name="T2" fmla="*/ 0 w 365"/>
                <a:gd name="T3" fmla="*/ 61 h 287"/>
                <a:gd name="T4" fmla="*/ 66 w 365"/>
                <a:gd name="T5" fmla="*/ 110 h 287"/>
                <a:gd name="T6" fmla="*/ 143 w 365"/>
                <a:gd name="T7" fmla="*/ 183 h 287"/>
                <a:gd name="T8" fmla="*/ 191 w 365"/>
                <a:gd name="T9" fmla="*/ 170 h 287"/>
                <a:gd name="T10" fmla="*/ 341 w 365"/>
                <a:gd name="T11" fmla="*/ 291 h 287"/>
                <a:gd name="T12" fmla="*/ 305 w 365"/>
                <a:gd name="T13" fmla="*/ 176 h 287"/>
                <a:gd name="T14" fmla="*/ 365 w 365"/>
                <a:gd name="T15" fmla="*/ 134 h 287"/>
                <a:gd name="T16" fmla="*/ 359 w 365"/>
                <a:gd name="T17" fmla="*/ 128 h 287"/>
                <a:gd name="T18" fmla="*/ 335 w 365"/>
                <a:gd name="T19" fmla="*/ 116 h 287"/>
                <a:gd name="T20" fmla="*/ 299 w 365"/>
                <a:gd name="T21" fmla="*/ 91 h 287"/>
                <a:gd name="T22" fmla="*/ 257 w 365"/>
                <a:gd name="T23" fmla="*/ 73 h 287"/>
                <a:gd name="T24" fmla="*/ 215 w 365"/>
                <a:gd name="T25" fmla="*/ 55 h 287"/>
                <a:gd name="T26" fmla="*/ 173 w 365"/>
                <a:gd name="T27" fmla="*/ 37 h 287"/>
                <a:gd name="T28" fmla="*/ 143 w 365"/>
                <a:gd name="T29" fmla="*/ 24 h 287"/>
                <a:gd name="T30" fmla="*/ 131 w 365"/>
                <a:gd name="T31" fmla="*/ 18 h 287"/>
                <a:gd name="T32" fmla="*/ 107 w 365"/>
                <a:gd name="T33" fmla="*/ 18 h 287"/>
                <a:gd name="T34" fmla="*/ 95 w 365"/>
                <a:gd name="T35" fmla="*/ 18 h 287"/>
                <a:gd name="T36" fmla="*/ 72 w 365"/>
                <a:gd name="T37" fmla="*/ 12 h 287"/>
                <a:gd name="T38" fmla="*/ 66 w 365"/>
                <a:gd name="T39" fmla="*/ 12 h 287"/>
                <a:gd name="T40" fmla="*/ 54 w 365"/>
                <a:gd name="T41" fmla="*/ 6 h 287"/>
                <a:gd name="T42" fmla="*/ 42 w 365"/>
                <a:gd name="T43" fmla="*/ 0 h 287"/>
                <a:gd name="T44" fmla="*/ 30 w 365"/>
                <a:gd name="T45" fmla="*/ 0 h 287"/>
                <a:gd name="T46" fmla="*/ 24 w 365"/>
                <a:gd name="T47" fmla="*/ 24 h 287"/>
                <a:gd name="T48" fmla="*/ 24 w 365"/>
                <a:gd name="T49" fmla="*/ 24 h 287"/>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365"/>
                <a:gd name="T76" fmla="*/ 0 h 287"/>
                <a:gd name="T77" fmla="*/ 365 w 365"/>
                <a:gd name="T78" fmla="*/ 287 h 287"/>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365" h="287">
                  <a:moveTo>
                    <a:pt x="24" y="24"/>
                  </a:moveTo>
                  <a:lnTo>
                    <a:pt x="0" y="60"/>
                  </a:lnTo>
                  <a:lnTo>
                    <a:pt x="66" y="108"/>
                  </a:lnTo>
                  <a:lnTo>
                    <a:pt x="143" y="180"/>
                  </a:lnTo>
                  <a:lnTo>
                    <a:pt x="191" y="168"/>
                  </a:lnTo>
                  <a:lnTo>
                    <a:pt x="341" y="287"/>
                  </a:lnTo>
                  <a:lnTo>
                    <a:pt x="305" y="174"/>
                  </a:lnTo>
                  <a:lnTo>
                    <a:pt x="365" y="132"/>
                  </a:lnTo>
                  <a:lnTo>
                    <a:pt x="359" y="126"/>
                  </a:lnTo>
                  <a:lnTo>
                    <a:pt x="335" y="114"/>
                  </a:lnTo>
                  <a:lnTo>
                    <a:pt x="299" y="90"/>
                  </a:lnTo>
                  <a:lnTo>
                    <a:pt x="257" y="72"/>
                  </a:lnTo>
                  <a:lnTo>
                    <a:pt x="215" y="54"/>
                  </a:lnTo>
                  <a:lnTo>
                    <a:pt x="173" y="36"/>
                  </a:lnTo>
                  <a:lnTo>
                    <a:pt x="143" y="24"/>
                  </a:lnTo>
                  <a:lnTo>
                    <a:pt x="131" y="18"/>
                  </a:lnTo>
                  <a:lnTo>
                    <a:pt x="107" y="18"/>
                  </a:lnTo>
                  <a:lnTo>
                    <a:pt x="95" y="18"/>
                  </a:lnTo>
                  <a:lnTo>
                    <a:pt x="72" y="12"/>
                  </a:lnTo>
                  <a:lnTo>
                    <a:pt x="66" y="12"/>
                  </a:lnTo>
                  <a:lnTo>
                    <a:pt x="54" y="6"/>
                  </a:lnTo>
                  <a:lnTo>
                    <a:pt x="42" y="0"/>
                  </a:lnTo>
                  <a:lnTo>
                    <a:pt x="30" y="0"/>
                  </a:lnTo>
                  <a:lnTo>
                    <a:pt x="24" y="24"/>
                  </a:lnTo>
                  <a:close/>
                </a:path>
              </a:pathLst>
            </a:custGeom>
            <a:solidFill>
              <a:schemeClr val="bg2"/>
            </a:solidFill>
            <a:ln w="9525">
              <a:noFill/>
              <a:round/>
              <a:headEnd/>
              <a:tailEnd/>
            </a:ln>
          </p:spPr>
          <p:txBody>
            <a:bodyPr/>
            <a:lstStyle/>
            <a:p>
              <a:endParaRPr lang="fa-IR"/>
            </a:p>
          </p:txBody>
        </p:sp>
        <p:sp>
          <p:nvSpPr>
            <p:cNvPr id="10247" name="Freeform 15"/>
            <p:cNvSpPr>
              <a:spLocks/>
            </p:cNvSpPr>
            <p:nvPr/>
          </p:nvSpPr>
          <p:spPr bwMode="auto">
            <a:xfrm>
              <a:off x="1943" y="3829"/>
              <a:ext cx="2033" cy="499"/>
            </a:xfrm>
            <a:custGeom>
              <a:avLst/>
              <a:gdLst>
                <a:gd name="T0" fmla="*/ 186 w 2033"/>
                <a:gd name="T1" fmla="*/ 18 h 499"/>
                <a:gd name="T2" fmla="*/ 138 w 2033"/>
                <a:gd name="T3" fmla="*/ 6 h 499"/>
                <a:gd name="T4" fmla="*/ 96 w 2033"/>
                <a:gd name="T5" fmla="*/ 0 h 499"/>
                <a:gd name="T6" fmla="*/ 36 w 2033"/>
                <a:gd name="T7" fmla="*/ 0 h 499"/>
                <a:gd name="T8" fmla="*/ 12 w 2033"/>
                <a:gd name="T9" fmla="*/ 25 h 499"/>
                <a:gd name="T10" fmla="*/ 0 w 2033"/>
                <a:gd name="T11" fmla="*/ 128 h 499"/>
                <a:gd name="T12" fmla="*/ 60 w 2033"/>
                <a:gd name="T13" fmla="*/ 104 h 499"/>
                <a:gd name="T14" fmla="*/ 90 w 2033"/>
                <a:gd name="T15" fmla="*/ 134 h 499"/>
                <a:gd name="T16" fmla="*/ 150 w 2033"/>
                <a:gd name="T17" fmla="*/ 153 h 499"/>
                <a:gd name="T18" fmla="*/ 209 w 2033"/>
                <a:gd name="T19" fmla="*/ 273 h 499"/>
                <a:gd name="T20" fmla="*/ 401 w 2033"/>
                <a:gd name="T21" fmla="*/ 359 h 499"/>
                <a:gd name="T22" fmla="*/ 777 w 2033"/>
                <a:gd name="T23" fmla="*/ 359 h 499"/>
                <a:gd name="T24" fmla="*/ 2033 w 2033"/>
                <a:gd name="T25" fmla="*/ 499 h 499"/>
                <a:gd name="T26" fmla="*/ 2033 w 2033"/>
                <a:gd name="T27" fmla="*/ 499 h 499"/>
                <a:gd name="T28" fmla="*/ 1991 w 2033"/>
                <a:gd name="T29" fmla="*/ 493 h 499"/>
                <a:gd name="T30" fmla="*/ 676 w 2033"/>
                <a:gd name="T31" fmla="*/ 243 h 499"/>
                <a:gd name="T32" fmla="*/ 514 w 2033"/>
                <a:gd name="T33" fmla="*/ 159 h 499"/>
                <a:gd name="T34" fmla="*/ 425 w 2033"/>
                <a:gd name="T35" fmla="*/ 110 h 499"/>
                <a:gd name="T36" fmla="*/ 365 w 2033"/>
                <a:gd name="T37" fmla="*/ 92 h 499"/>
                <a:gd name="T38" fmla="*/ 281 w 2033"/>
                <a:gd name="T39" fmla="*/ 61 h 499"/>
                <a:gd name="T40" fmla="*/ 186 w 2033"/>
                <a:gd name="T41" fmla="*/ 18 h 499"/>
                <a:gd name="T42" fmla="*/ 186 w 2033"/>
                <a:gd name="T43" fmla="*/ 18 h 499"/>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033"/>
                <a:gd name="T67" fmla="*/ 0 h 499"/>
                <a:gd name="T68" fmla="*/ 2033 w 2033"/>
                <a:gd name="T69" fmla="*/ 499 h 499"/>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033" h="499">
                  <a:moveTo>
                    <a:pt x="186" y="18"/>
                  </a:moveTo>
                  <a:lnTo>
                    <a:pt x="138" y="6"/>
                  </a:lnTo>
                  <a:lnTo>
                    <a:pt x="96" y="0"/>
                  </a:lnTo>
                  <a:lnTo>
                    <a:pt x="36" y="0"/>
                  </a:lnTo>
                  <a:lnTo>
                    <a:pt x="12" y="25"/>
                  </a:lnTo>
                  <a:lnTo>
                    <a:pt x="0" y="128"/>
                  </a:lnTo>
                  <a:lnTo>
                    <a:pt x="60" y="104"/>
                  </a:lnTo>
                  <a:lnTo>
                    <a:pt x="90" y="134"/>
                  </a:lnTo>
                  <a:lnTo>
                    <a:pt x="150" y="153"/>
                  </a:lnTo>
                  <a:lnTo>
                    <a:pt x="209" y="273"/>
                  </a:lnTo>
                  <a:lnTo>
                    <a:pt x="401" y="359"/>
                  </a:lnTo>
                  <a:lnTo>
                    <a:pt x="777" y="359"/>
                  </a:lnTo>
                  <a:lnTo>
                    <a:pt x="2033" y="499"/>
                  </a:lnTo>
                  <a:lnTo>
                    <a:pt x="1991" y="493"/>
                  </a:lnTo>
                  <a:lnTo>
                    <a:pt x="676" y="243"/>
                  </a:lnTo>
                  <a:lnTo>
                    <a:pt x="514" y="159"/>
                  </a:lnTo>
                  <a:lnTo>
                    <a:pt x="425" y="110"/>
                  </a:lnTo>
                  <a:lnTo>
                    <a:pt x="365" y="92"/>
                  </a:lnTo>
                  <a:lnTo>
                    <a:pt x="281" y="61"/>
                  </a:lnTo>
                  <a:lnTo>
                    <a:pt x="186" y="18"/>
                  </a:lnTo>
                  <a:close/>
                </a:path>
              </a:pathLst>
            </a:custGeom>
            <a:solidFill>
              <a:schemeClr val="bg2"/>
            </a:solidFill>
            <a:ln w="9525">
              <a:noFill/>
              <a:round/>
              <a:headEnd/>
              <a:tailEnd/>
            </a:ln>
          </p:spPr>
          <p:txBody>
            <a:bodyPr/>
            <a:lstStyle/>
            <a:p>
              <a:endParaRPr lang="fa-IR"/>
            </a:p>
          </p:txBody>
        </p:sp>
        <p:sp>
          <p:nvSpPr>
            <p:cNvPr id="10248" name="Freeform 16"/>
            <p:cNvSpPr>
              <a:spLocks/>
            </p:cNvSpPr>
            <p:nvPr/>
          </p:nvSpPr>
          <p:spPr bwMode="auto">
            <a:xfrm>
              <a:off x="1830" y="3823"/>
              <a:ext cx="71" cy="61"/>
            </a:xfrm>
            <a:custGeom>
              <a:avLst/>
              <a:gdLst>
                <a:gd name="T0" fmla="*/ 0 w 71"/>
                <a:gd name="T1" fmla="*/ 18 h 60"/>
                <a:gd name="T2" fmla="*/ 6 w 71"/>
                <a:gd name="T3" fmla="*/ 18 h 60"/>
                <a:gd name="T4" fmla="*/ 12 w 71"/>
                <a:gd name="T5" fmla="*/ 12 h 60"/>
                <a:gd name="T6" fmla="*/ 6 w 71"/>
                <a:gd name="T7" fmla="*/ 6 h 60"/>
                <a:gd name="T8" fmla="*/ 0 w 71"/>
                <a:gd name="T9" fmla="*/ 0 h 60"/>
                <a:gd name="T10" fmla="*/ 29 w 71"/>
                <a:gd name="T11" fmla="*/ 18 h 60"/>
                <a:gd name="T12" fmla="*/ 53 w 71"/>
                <a:gd name="T13" fmla="*/ 18 h 60"/>
                <a:gd name="T14" fmla="*/ 59 w 71"/>
                <a:gd name="T15" fmla="*/ 31 h 60"/>
                <a:gd name="T16" fmla="*/ 65 w 71"/>
                <a:gd name="T17" fmla="*/ 43 h 60"/>
                <a:gd name="T18" fmla="*/ 71 w 71"/>
                <a:gd name="T19" fmla="*/ 55 h 60"/>
                <a:gd name="T20" fmla="*/ 71 w 71"/>
                <a:gd name="T21" fmla="*/ 61 h 60"/>
                <a:gd name="T22" fmla="*/ 59 w 71"/>
                <a:gd name="T23" fmla="*/ 55 h 60"/>
                <a:gd name="T24" fmla="*/ 47 w 71"/>
                <a:gd name="T25" fmla="*/ 43 h 60"/>
                <a:gd name="T26" fmla="*/ 23 w 71"/>
                <a:gd name="T27" fmla="*/ 31 h 60"/>
                <a:gd name="T28" fmla="*/ 23 w 71"/>
                <a:gd name="T29" fmla="*/ 37 h 60"/>
                <a:gd name="T30" fmla="*/ 18 w 71"/>
                <a:gd name="T31" fmla="*/ 43 h 60"/>
                <a:gd name="T32" fmla="*/ 12 w 71"/>
                <a:gd name="T33" fmla="*/ 49 h 60"/>
                <a:gd name="T34" fmla="*/ 6 w 71"/>
                <a:gd name="T35" fmla="*/ 49 h 60"/>
                <a:gd name="T36" fmla="*/ 6 w 71"/>
                <a:gd name="T37" fmla="*/ 49 h 60"/>
                <a:gd name="T38" fmla="*/ 6 w 71"/>
                <a:gd name="T39" fmla="*/ 37 h 60"/>
                <a:gd name="T40" fmla="*/ 0 w 71"/>
                <a:gd name="T41" fmla="*/ 18 h 60"/>
                <a:gd name="T42" fmla="*/ 0 w 71"/>
                <a:gd name="T43" fmla="*/ 18 h 60"/>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71"/>
                <a:gd name="T67" fmla="*/ 0 h 60"/>
                <a:gd name="T68" fmla="*/ 71 w 71"/>
                <a:gd name="T69" fmla="*/ 60 h 60"/>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71" h="60">
                  <a:moveTo>
                    <a:pt x="0" y="18"/>
                  </a:moveTo>
                  <a:lnTo>
                    <a:pt x="6" y="18"/>
                  </a:lnTo>
                  <a:lnTo>
                    <a:pt x="12" y="12"/>
                  </a:lnTo>
                  <a:lnTo>
                    <a:pt x="6" y="6"/>
                  </a:lnTo>
                  <a:lnTo>
                    <a:pt x="0" y="0"/>
                  </a:lnTo>
                  <a:lnTo>
                    <a:pt x="29" y="18"/>
                  </a:lnTo>
                  <a:lnTo>
                    <a:pt x="53" y="18"/>
                  </a:lnTo>
                  <a:lnTo>
                    <a:pt x="59" y="30"/>
                  </a:lnTo>
                  <a:lnTo>
                    <a:pt x="65" y="42"/>
                  </a:lnTo>
                  <a:lnTo>
                    <a:pt x="71" y="54"/>
                  </a:lnTo>
                  <a:lnTo>
                    <a:pt x="71" y="60"/>
                  </a:lnTo>
                  <a:lnTo>
                    <a:pt x="59" y="54"/>
                  </a:lnTo>
                  <a:lnTo>
                    <a:pt x="47" y="42"/>
                  </a:lnTo>
                  <a:lnTo>
                    <a:pt x="23" y="30"/>
                  </a:lnTo>
                  <a:lnTo>
                    <a:pt x="23" y="36"/>
                  </a:lnTo>
                  <a:lnTo>
                    <a:pt x="18" y="42"/>
                  </a:lnTo>
                  <a:lnTo>
                    <a:pt x="12" y="48"/>
                  </a:lnTo>
                  <a:lnTo>
                    <a:pt x="6" y="48"/>
                  </a:lnTo>
                  <a:lnTo>
                    <a:pt x="6" y="36"/>
                  </a:lnTo>
                  <a:lnTo>
                    <a:pt x="0" y="18"/>
                  </a:lnTo>
                  <a:close/>
                </a:path>
              </a:pathLst>
            </a:custGeom>
            <a:solidFill>
              <a:schemeClr val="bg2"/>
            </a:solidFill>
            <a:ln w="9525">
              <a:noFill/>
              <a:round/>
              <a:headEnd/>
              <a:tailEnd/>
            </a:ln>
          </p:spPr>
          <p:txBody>
            <a:bodyPr/>
            <a:lstStyle/>
            <a:p>
              <a:endParaRPr lang="fa-IR"/>
            </a:p>
          </p:txBody>
        </p:sp>
        <p:sp>
          <p:nvSpPr>
            <p:cNvPr id="10249" name="Freeform 17"/>
            <p:cNvSpPr>
              <a:spLocks/>
            </p:cNvSpPr>
            <p:nvPr/>
          </p:nvSpPr>
          <p:spPr bwMode="auto">
            <a:xfrm>
              <a:off x="855" y="3842"/>
              <a:ext cx="161" cy="164"/>
            </a:xfrm>
            <a:custGeom>
              <a:avLst/>
              <a:gdLst>
                <a:gd name="T0" fmla="*/ 30 w 161"/>
                <a:gd name="T1" fmla="*/ 0 h 162"/>
                <a:gd name="T2" fmla="*/ 48 w 161"/>
                <a:gd name="T3" fmla="*/ 6 h 162"/>
                <a:gd name="T4" fmla="*/ 72 w 161"/>
                <a:gd name="T5" fmla="*/ 6 h 162"/>
                <a:gd name="T6" fmla="*/ 114 w 161"/>
                <a:gd name="T7" fmla="*/ 12 h 162"/>
                <a:gd name="T8" fmla="*/ 96 w 161"/>
                <a:gd name="T9" fmla="*/ 55 h 162"/>
                <a:gd name="T10" fmla="*/ 96 w 161"/>
                <a:gd name="T11" fmla="*/ 61 h 162"/>
                <a:gd name="T12" fmla="*/ 102 w 161"/>
                <a:gd name="T13" fmla="*/ 73 h 162"/>
                <a:gd name="T14" fmla="*/ 108 w 161"/>
                <a:gd name="T15" fmla="*/ 85 h 162"/>
                <a:gd name="T16" fmla="*/ 120 w 161"/>
                <a:gd name="T17" fmla="*/ 97 h 162"/>
                <a:gd name="T18" fmla="*/ 143 w 161"/>
                <a:gd name="T19" fmla="*/ 115 h 162"/>
                <a:gd name="T20" fmla="*/ 155 w 161"/>
                <a:gd name="T21" fmla="*/ 140 h 162"/>
                <a:gd name="T22" fmla="*/ 161 w 161"/>
                <a:gd name="T23" fmla="*/ 158 h 162"/>
                <a:gd name="T24" fmla="*/ 161 w 161"/>
                <a:gd name="T25" fmla="*/ 164 h 162"/>
                <a:gd name="T26" fmla="*/ 96 w 161"/>
                <a:gd name="T27" fmla="*/ 103 h 162"/>
                <a:gd name="T28" fmla="*/ 30 w 161"/>
                <a:gd name="T29" fmla="*/ 55 h 162"/>
                <a:gd name="T30" fmla="*/ 0 w 161"/>
                <a:gd name="T31" fmla="*/ 0 h 162"/>
                <a:gd name="T32" fmla="*/ 30 w 161"/>
                <a:gd name="T33" fmla="*/ 0 h 162"/>
                <a:gd name="T34" fmla="*/ 30 w 161"/>
                <a:gd name="T35" fmla="*/ 0 h 16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61"/>
                <a:gd name="T55" fmla="*/ 0 h 162"/>
                <a:gd name="T56" fmla="*/ 161 w 161"/>
                <a:gd name="T57" fmla="*/ 162 h 162"/>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61" h="162">
                  <a:moveTo>
                    <a:pt x="30" y="0"/>
                  </a:moveTo>
                  <a:lnTo>
                    <a:pt x="48" y="6"/>
                  </a:lnTo>
                  <a:lnTo>
                    <a:pt x="72" y="6"/>
                  </a:lnTo>
                  <a:lnTo>
                    <a:pt x="114" y="12"/>
                  </a:lnTo>
                  <a:lnTo>
                    <a:pt x="96" y="54"/>
                  </a:lnTo>
                  <a:lnTo>
                    <a:pt x="96" y="60"/>
                  </a:lnTo>
                  <a:lnTo>
                    <a:pt x="102" y="72"/>
                  </a:lnTo>
                  <a:lnTo>
                    <a:pt x="108" y="84"/>
                  </a:lnTo>
                  <a:lnTo>
                    <a:pt x="120" y="96"/>
                  </a:lnTo>
                  <a:lnTo>
                    <a:pt x="143" y="114"/>
                  </a:lnTo>
                  <a:lnTo>
                    <a:pt x="155" y="138"/>
                  </a:lnTo>
                  <a:lnTo>
                    <a:pt x="161" y="156"/>
                  </a:lnTo>
                  <a:lnTo>
                    <a:pt x="161" y="162"/>
                  </a:lnTo>
                  <a:lnTo>
                    <a:pt x="96" y="102"/>
                  </a:lnTo>
                  <a:lnTo>
                    <a:pt x="30" y="54"/>
                  </a:lnTo>
                  <a:lnTo>
                    <a:pt x="0" y="0"/>
                  </a:lnTo>
                  <a:lnTo>
                    <a:pt x="30" y="0"/>
                  </a:lnTo>
                  <a:close/>
                </a:path>
              </a:pathLst>
            </a:custGeom>
            <a:solidFill>
              <a:schemeClr val="bg2"/>
            </a:solidFill>
            <a:ln w="9525">
              <a:noFill/>
              <a:round/>
              <a:headEnd/>
              <a:tailEnd/>
            </a:ln>
          </p:spPr>
          <p:txBody>
            <a:bodyPr/>
            <a:lstStyle/>
            <a:p>
              <a:endParaRPr lang="fa-IR"/>
            </a:p>
          </p:txBody>
        </p:sp>
        <p:sp>
          <p:nvSpPr>
            <p:cNvPr id="10250" name="Freeform 18"/>
            <p:cNvSpPr>
              <a:spLocks/>
            </p:cNvSpPr>
            <p:nvPr/>
          </p:nvSpPr>
          <p:spPr bwMode="auto">
            <a:xfrm>
              <a:off x="706" y="3854"/>
              <a:ext cx="59" cy="61"/>
            </a:xfrm>
            <a:custGeom>
              <a:avLst/>
              <a:gdLst>
                <a:gd name="T0" fmla="*/ 59 w 59"/>
                <a:gd name="T1" fmla="*/ 6 h 60"/>
                <a:gd name="T2" fmla="*/ 41 w 59"/>
                <a:gd name="T3" fmla="*/ 31 h 60"/>
                <a:gd name="T4" fmla="*/ 41 w 59"/>
                <a:gd name="T5" fmla="*/ 37 h 60"/>
                <a:gd name="T6" fmla="*/ 47 w 59"/>
                <a:gd name="T7" fmla="*/ 43 h 60"/>
                <a:gd name="T8" fmla="*/ 53 w 59"/>
                <a:gd name="T9" fmla="*/ 55 h 60"/>
                <a:gd name="T10" fmla="*/ 53 w 59"/>
                <a:gd name="T11" fmla="*/ 61 h 60"/>
                <a:gd name="T12" fmla="*/ 47 w 59"/>
                <a:gd name="T13" fmla="*/ 55 h 60"/>
                <a:gd name="T14" fmla="*/ 35 w 59"/>
                <a:gd name="T15" fmla="*/ 49 h 60"/>
                <a:gd name="T16" fmla="*/ 23 w 59"/>
                <a:gd name="T17" fmla="*/ 37 h 60"/>
                <a:gd name="T18" fmla="*/ 17 w 59"/>
                <a:gd name="T19" fmla="*/ 31 h 60"/>
                <a:gd name="T20" fmla="*/ 0 w 59"/>
                <a:gd name="T21" fmla="*/ 0 h 60"/>
                <a:gd name="T22" fmla="*/ 59 w 59"/>
                <a:gd name="T23" fmla="*/ 6 h 60"/>
                <a:gd name="T24" fmla="*/ 59 w 59"/>
                <a:gd name="T25" fmla="*/ 6 h 6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59"/>
                <a:gd name="T40" fmla="*/ 0 h 60"/>
                <a:gd name="T41" fmla="*/ 59 w 59"/>
                <a:gd name="T42" fmla="*/ 60 h 6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59" h="60">
                  <a:moveTo>
                    <a:pt x="59" y="6"/>
                  </a:moveTo>
                  <a:lnTo>
                    <a:pt x="41" y="30"/>
                  </a:lnTo>
                  <a:lnTo>
                    <a:pt x="41" y="36"/>
                  </a:lnTo>
                  <a:lnTo>
                    <a:pt x="47" y="42"/>
                  </a:lnTo>
                  <a:lnTo>
                    <a:pt x="53" y="54"/>
                  </a:lnTo>
                  <a:lnTo>
                    <a:pt x="53" y="60"/>
                  </a:lnTo>
                  <a:lnTo>
                    <a:pt x="47" y="54"/>
                  </a:lnTo>
                  <a:lnTo>
                    <a:pt x="35" y="48"/>
                  </a:lnTo>
                  <a:lnTo>
                    <a:pt x="23" y="36"/>
                  </a:lnTo>
                  <a:lnTo>
                    <a:pt x="17" y="30"/>
                  </a:lnTo>
                  <a:lnTo>
                    <a:pt x="0" y="0"/>
                  </a:lnTo>
                  <a:lnTo>
                    <a:pt x="59" y="6"/>
                  </a:lnTo>
                  <a:close/>
                </a:path>
              </a:pathLst>
            </a:custGeom>
            <a:solidFill>
              <a:schemeClr val="bg2"/>
            </a:solidFill>
            <a:ln w="9525">
              <a:noFill/>
              <a:round/>
              <a:headEnd/>
              <a:tailEnd/>
            </a:ln>
          </p:spPr>
          <p:txBody>
            <a:bodyPr/>
            <a:lstStyle/>
            <a:p>
              <a:endParaRPr lang="fa-IR"/>
            </a:p>
          </p:txBody>
        </p:sp>
        <p:sp>
          <p:nvSpPr>
            <p:cNvPr id="10251" name="Freeform 19"/>
            <p:cNvSpPr>
              <a:spLocks/>
            </p:cNvSpPr>
            <p:nvPr/>
          </p:nvSpPr>
          <p:spPr bwMode="auto">
            <a:xfrm>
              <a:off x="395" y="3811"/>
              <a:ext cx="245" cy="207"/>
            </a:xfrm>
            <a:custGeom>
              <a:avLst/>
              <a:gdLst>
                <a:gd name="T0" fmla="*/ 233 w 245"/>
                <a:gd name="T1" fmla="*/ 37 h 204"/>
                <a:gd name="T2" fmla="*/ 245 w 245"/>
                <a:gd name="T3" fmla="*/ 43 h 204"/>
                <a:gd name="T4" fmla="*/ 209 w 245"/>
                <a:gd name="T5" fmla="*/ 85 h 204"/>
                <a:gd name="T6" fmla="*/ 143 w 245"/>
                <a:gd name="T7" fmla="*/ 134 h 204"/>
                <a:gd name="T8" fmla="*/ 167 w 245"/>
                <a:gd name="T9" fmla="*/ 158 h 204"/>
                <a:gd name="T10" fmla="*/ 179 w 245"/>
                <a:gd name="T11" fmla="*/ 207 h 204"/>
                <a:gd name="T12" fmla="*/ 77 w 245"/>
                <a:gd name="T13" fmla="*/ 134 h 204"/>
                <a:gd name="T14" fmla="*/ 47 w 245"/>
                <a:gd name="T15" fmla="*/ 85 h 204"/>
                <a:gd name="T16" fmla="*/ 89 w 245"/>
                <a:gd name="T17" fmla="*/ 67 h 204"/>
                <a:gd name="T18" fmla="*/ 59 w 245"/>
                <a:gd name="T19" fmla="*/ 37 h 204"/>
                <a:gd name="T20" fmla="*/ 0 w 245"/>
                <a:gd name="T21" fmla="*/ 12 h 204"/>
                <a:gd name="T22" fmla="*/ 0 w 245"/>
                <a:gd name="T23" fmla="*/ 0 h 204"/>
                <a:gd name="T24" fmla="*/ 6 w 245"/>
                <a:gd name="T25" fmla="*/ 0 h 204"/>
                <a:gd name="T26" fmla="*/ 12 w 245"/>
                <a:gd name="T27" fmla="*/ 0 h 204"/>
                <a:gd name="T28" fmla="*/ 47 w 245"/>
                <a:gd name="T29" fmla="*/ 6 h 204"/>
                <a:gd name="T30" fmla="*/ 77 w 245"/>
                <a:gd name="T31" fmla="*/ 6 h 204"/>
                <a:gd name="T32" fmla="*/ 83 w 245"/>
                <a:gd name="T33" fmla="*/ 6 h 204"/>
                <a:gd name="T34" fmla="*/ 89 w 245"/>
                <a:gd name="T35" fmla="*/ 6 h 204"/>
                <a:gd name="T36" fmla="*/ 101 w 245"/>
                <a:gd name="T37" fmla="*/ 12 h 204"/>
                <a:gd name="T38" fmla="*/ 125 w 245"/>
                <a:gd name="T39" fmla="*/ 12 h 204"/>
                <a:gd name="T40" fmla="*/ 143 w 245"/>
                <a:gd name="T41" fmla="*/ 18 h 204"/>
                <a:gd name="T42" fmla="*/ 149 w 245"/>
                <a:gd name="T43" fmla="*/ 18 h 204"/>
                <a:gd name="T44" fmla="*/ 149 w 245"/>
                <a:gd name="T45" fmla="*/ 18 h 204"/>
                <a:gd name="T46" fmla="*/ 203 w 245"/>
                <a:gd name="T47" fmla="*/ 24 h 204"/>
                <a:gd name="T48" fmla="*/ 233 w 245"/>
                <a:gd name="T49" fmla="*/ 37 h 204"/>
                <a:gd name="T50" fmla="*/ 233 w 245"/>
                <a:gd name="T51" fmla="*/ 37 h 204"/>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245"/>
                <a:gd name="T79" fmla="*/ 0 h 204"/>
                <a:gd name="T80" fmla="*/ 245 w 245"/>
                <a:gd name="T81" fmla="*/ 204 h 204"/>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245" h="204">
                  <a:moveTo>
                    <a:pt x="233" y="36"/>
                  </a:moveTo>
                  <a:lnTo>
                    <a:pt x="245" y="42"/>
                  </a:lnTo>
                  <a:lnTo>
                    <a:pt x="209" y="84"/>
                  </a:lnTo>
                  <a:lnTo>
                    <a:pt x="143" y="132"/>
                  </a:lnTo>
                  <a:lnTo>
                    <a:pt x="167" y="156"/>
                  </a:lnTo>
                  <a:lnTo>
                    <a:pt x="179" y="204"/>
                  </a:lnTo>
                  <a:lnTo>
                    <a:pt x="77" y="132"/>
                  </a:lnTo>
                  <a:lnTo>
                    <a:pt x="47" y="84"/>
                  </a:lnTo>
                  <a:lnTo>
                    <a:pt x="89" y="66"/>
                  </a:lnTo>
                  <a:lnTo>
                    <a:pt x="59" y="36"/>
                  </a:lnTo>
                  <a:lnTo>
                    <a:pt x="0" y="12"/>
                  </a:lnTo>
                  <a:lnTo>
                    <a:pt x="0" y="0"/>
                  </a:lnTo>
                  <a:lnTo>
                    <a:pt x="6" y="0"/>
                  </a:lnTo>
                  <a:lnTo>
                    <a:pt x="12" y="0"/>
                  </a:lnTo>
                  <a:lnTo>
                    <a:pt x="47" y="6"/>
                  </a:lnTo>
                  <a:lnTo>
                    <a:pt x="77" y="6"/>
                  </a:lnTo>
                  <a:lnTo>
                    <a:pt x="83" y="6"/>
                  </a:lnTo>
                  <a:lnTo>
                    <a:pt x="89" y="6"/>
                  </a:lnTo>
                  <a:lnTo>
                    <a:pt x="101" y="12"/>
                  </a:lnTo>
                  <a:lnTo>
                    <a:pt x="125" y="12"/>
                  </a:lnTo>
                  <a:lnTo>
                    <a:pt x="143" y="18"/>
                  </a:lnTo>
                  <a:lnTo>
                    <a:pt x="149" y="18"/>
                  </a:lnTo>
                  <a:lnTo>
                    <a:pt x="203" y="24"/>
                  </a:lnTo>
                  <a:lnTo>
                    <a:pt x="233" y="36"/>
                  </a:lnTo>
                  <a:close/>
                </a:path>
              </a:pathLst>
            </a:custGeom>
            <a:solidFill>
              <a:schemeClr val="bg2"/>
            </a:solidFill>
            <a:ln w="9525">
              <a:noFill/>
              <a:round/>
              <a:headEnd/>
              <a:tailEnd/>
            </a:ln>
          </p:spPr>
          <p:txBody>
            <a:bodyPr/>
            <a:lstStyle/>
            <a:p>
              <a:endParaRPr lang="fa-IR"/>
            </a:p>
          </p:txBody>
        </p:sp>
      </p:grpSp>
    </p:spTree>
  </p:cSld>
  <p:clrMapOvr>
    <a:masterClrMapping/>
  </p:clrMapOvr>
  <p:transition advTm="20000">
    <p:dissolv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0"/>
          <p:cNvPicPr>
            <a:picLocks noChangeAspect="1" noChangeArrowheads="1"/>
          </p:cNvPicPr>
          <p:nvPr/>
        </p:nvPicPr>
        <p:blipFill>
          <a:blip r:embed="rId2" cstate="print"/>
          <a:srcRect/>
          <a:stretch>
            <a:fillRect/>
          </a:stretch>
        </p:blipFill>
        <p:spPr bwMode="auto">
          <a:xfrm>
            <a:off x="990600" y="4114800"/>
            <a:ext cx="2293938" cy="2293938"/>
          </a:xfrm>
          <a:prstGeom prst="rect">
            <a:avLst/>
          </a:prstGeom>
          <a:noFill/>
          <a:ln w="12700" cap="sq">
            <a:noFill/>
            <a:miter lim="800000"/>
            <a:headEnd type="none" w="sm" len="sm"/>
            <a:tailEnd type="none" w="sm" len="sm"/>
          </a:ln>
        </p:spPr>
      </p:pic>
      <p:sp>
        <p:nvSpPr>
          <p:cNvPr id="11267" name="Text Box 2"/>
          <p:cNvSpPr txBox="1">
            <a:spLocks noChangeArrowheads="1"/>
          </p:cNvSpPr>
          <p:nvPr/>
        </p:nvSpPr>
        <p:spPr bwMode="auto">
          <a:xfrm>
            <a:off x="3581400" y="609600"/>
            <a:ext cx="5105400" cy="2041525"/>
          </a:xfrm>
          <a:prstGeom prst="rect">
            <a:avLst/>
          </a:prstGeom>
          <a:noFill/>
          <a:ln w="12700" cap="sq">
            <a:noFill/>
            <a:miter lim="800000"/>
            <a:headEnd type="none" w="sm" len="sm"/>
            <a:tailEnd type="none" w="sm" len="sm"/>
          </a:ln>
        </p:spPr>
        <p:txBody>
          <a:bodyPr>
            <a:spAutoFit/>
          </a:bodyPr>
          <a:lstStyle/>
          <a:p>
            <a:pPr algn="ctr">
              <a:spcBef>
                <a:spcPct val="50000"/>
              </a:spcBef>
            </a:pPr>
            <a:r>
              <a:rPr lang="ar-SA" sz="3200" b="1">
                <a:latin typeface="Persian" pitchFamily="18" charset="0"/>
                <a:cs typeface="Roya" pitchFamily="2" charset="-78"/>
              </a:rPr>
              <a:t>براي يك لحظه سكوت عميقي همه جا را فرا گرفت و مرد تصميم گرفت با تمام توان به طناب بچسبد و آن را رها نكند</a:t>
            </a:r>
            <a:r>
              <a:rPr lang="fa-IR" sz="3200">
                <a:cs typeface="Roya" pitchFamily="2" charset="-78"/>
              </a:rPr>
              <a:t>.</a:t>
            </a:r>
            <a:endParaRPr lang="en-US" sz="3200">
              <a:cs typeface="Roya" pitchFamily="2" charset="-78"/>
            </a:endParaRPr>
          </a:p>
        </p:txBody>
      </p:sp>
      <p:grpSp>
        <p:nvGrpSpPr>
          <p:cNvPr id="11268" name="Group 4"/>
          <p:cNvGrpSpPr>
            <a:grpSpLocks/>
          </p:cNvGrpSpPr>
          <p:nvPr/>
        </p:nvGrpSpPr>
        <p:grpSpPr bwMode="auto">
          <a:xfrm>
            <a:off x="0" y="6000750"/>
            <a:ext cx="7848600" cy="857250"/>
            <a:chOff x="0" y="3792"/>
            <a:chExt cx="4944" cy="540"/>
          </a:xfrm>
        </p:grpSpPr>
        <p:sp>
          <p:nvSpPr>
            <p:cNvPr id="29701" name="Freeform 5"/>
            <p:cNvSpPr>
              <a:spLocks/>
            </p:cNvSpPr>
            <p:nvPr/>
          </p:nvSpPr>
          <p:spPr bwMode="ltGray">
            <a:xfrm>
              <a:off x="1488" y="3792"/>
              <a:ext cx="3240" cy="536"/>
            </a:xfrm>
            <a:custGeom>
              <a:avLst/>
              <a:gdLst/>
              <a:ahLst/>
              <a:cxnLst>
                <a:cxn ang="0">
                  <a:pos x="3132" y="469"/>
                </a:cxn>
                <a:cxn ang="0">
                  <a:pos x="2995" y="395"/>
                </a:cxn>
                <a:cxn ang="0">
                  <a:pos x="2911" y="375"/>
                </a:cxn>
                <a:cxn ang="0">
                  <a:pos x="2678" y="228"/>
                </a:cxn>
                <a:cxn ang="0">
                  <a:pos x="2553" y="74"/>
                </a:cxn>
                <a:cxn ang="0">
                  <a:pos x="2457" y="7"/>
                </a:cxn>
                <a:cxn ang="0">
                  <a:pos x="2403" y="47"/>
                </a:cxn>
                <a:cxn ang="0">
                  <a:pos x="2289" y="74"/>
                </a:cxn>
                <a:cxn ang="0">
                  <a:pos x="2134" y="74"/>
                </a:cxn>
                <a:cxn ang="0">
                  <a:pos x="2044" y="128"/>
                </a:cxn>
                <a:cxn ang="0">
                  <a:pos x="1775" y="222"/>
                </a:cxn>
                <a:cxn ang="0">
                  <a:pos x="1602" y="181"/>
                </a:cxn>
                <a:cxn ang="0">
                  <a:pos x="1560" y="101"/>
                </a:cxn>
                <a:cxn ang="0">
                  <a:pos x="1542" y="87"/>
                </a:cxn>
                <a:cxn ang="0">
                  <a:pos x="1446" y="60"/>
                </a:cxn>
                <a:cxn ang="0">
                  <a:pos x="1375" y="74"/>
                </a:cxn>
                <a:cxn ang="0">
                  <a:pos x="1309" y="87"/>
                </a:cxn>
                <a:cxn ang="0">
                  <a:pos x="1243" y="13"/>
                </a:cxn>
                <a:cxn ang="0">
                  <a:pos x="1225" y="0"/>
                </a:cxn>
                <a:cxn ang="0">
                  <a:pos x="1189" y="0"/>
                </a:cxn>
                <a:cxn ang="0">
                  <a:pos x="1106" y="34"/>
                </a:cxn>
                <a:cxn ang="0">
                  <a:pos x="1106" y="34"/>
                </a:cxn>
                <a:cxn ang="0">
                  <a:pos x="1094" y="40"/>
                </a:cxn>
                <a:cxn ang="0">
                  <a:pos x="1070" y="54"/>
                </a:cxn>
                <a:cxn ang="0">
                  <a:pos x="1034" y="74"/>
                </a:cxn>
                <a:cxn ang="0">
                  <a:pos x="1004" y="74"/>
                </a:cxn>
                <a:cxn ang="0">
                  <a:pos x="986" y="74"/>
                </a:cxn>
                <a:cxn ang="0">
                  <a:pos x="956" y="81"/>
                </a:cxn>
                <a:cxn ang="0">
                  <a:pos x="920" y="94"/>
                </a:cxn>
                <a:cxn ang="0">
                  <a:pos x="884" y="107"/>
                </a:cxn>
                <a:cxn ang="0">
                  <a:pos x="843" y="128"/>
                </a:cxn>
                <a:cxn ang="0">
                  <a:pos x="813" y="141"/>
                </a:cxn>
                <a:cxn ang="0">
                  <a:pos x="789" y="148"/>
                </a:cxn>
                <a:cxn ang="0">
                  <a:pos x="783" y="154"/>
                </a:cxn>
                <a:cxn ang="0">
                  <a:pos x="556" y="228"/>
                </a:cxn>
                <a:cxn ang="0">
                  <a:pos x="394" y="294"/>
                </a:cxn>
                <a:cxn ang="0">
                  <a:pos x="107" y="462"/>
                </a:cxn>
                <a:cxn ang="0">
                  <a:pos x="0" y="536"/>
                </a:cxn>
                <a:cxn ang="0">
                  <a:pos x="3240" y="536"/>
                </a:cxn>
                <a:cxn ang="0">
                  <a:pos x="3132" y="469"/>
                </a:cxn>
                <a:cxn ang="0">
                  <a:pos x="3132" y="469"/>
                </a:cxn>
              </a:cxnLst>
              <a:rect l="0" t="0" r="r" b="b"/>
              <a:pathLst>
                <a:path w="3240" h="536">
                  <a:moveTo>
                    <a:pt x="3132" y="469"/>
                  </a:moveTo>
                  <a:lnTo>
                    <a:pt x="2995" y="395"/>
                  </a:lnTo>
                  <a:lnTo>
                    <a:pt x="2911" y="375"/>
                  </a:lnTo>
                  <a:lnTo>
                    <a:pt x="2678" y="228"/>
                  </a:lnTo>
                  <a:lnTo>
                    <a:pt x="2553" y="74"/>
                  </a:lnTo>
                  <a:lnTo>
                    <a:pt x="2457" y="7"/>
                  </a:lnTo>
                  <a:lnTo>
                    <a:pt x="2403" y="47"/>
                  </a:lnTo>
                  <a:lnTo>
                    <a:pt x="2289" y="74"/>
                  </a:lnTo>
                  <a:lnTo>
                    <a:pt x="2134" y="74"/>
                  </a:lnTo>
                  <a:lnTo>
                    <a:pt x="2044" y="128"/>
                  </a:lnTo>
                  <a:lnTo>
                    <a:pt x="1775" y="222"/>
                  </a:lnTo>
                  <a:lnTo>
                    <a:pt x="1602" y="181"/>
                  </a:lnTo>
                  <a:lnTo>
                    <a:pt x="1560" y="101"/>
                  </a:lnTo>
                  <a:lnTo>
                    <a:pt x="1542" y="87"/>
                  </a:lnTo>
                  <a:lnTo>
                    <a:pt x="1446" y="60"/>
                  </a:lnTo>
                  <a:lnTo>
                    <a:pt x="1375" y="74"/>
                  </a:lnTo>
                  <a:lnTo>
                    <a:pt x="1309" y="87"/>
                  </a:lnTo>
                  <a:lnTo>
                    <a:pt x="1243" y="13"/>
                  </a:lnTo>
                  <a:lnTo>
                    <a:pt x="1225" y="0"/>
                  </a:lnTo>
                  <a:lnTo>
                    <a:pt x="1189" y="0"/>
                  </a:lnTo>
                  <a:lnTo>
                    <a:pt x="1106" y="34"/>
                  </a:lnTo>
                  <a:lnTo>
                    <a:pt x="1106" y="34"/>
                  </a:lnTo>
                  <a:lnTo>
                    <a:pt x="1094" y="40"/>
                  </a:lnTo>
                  <a:lnTo>
                    <a:pt x="1070" y="54"/>
                  </a:lnTo>
                  <a:lnTo>
                    <a:pt x="1034" y="74"/>
                  </a:lnTo>
                  <a:lnTo>
                    <a:pt x="1004" y="74"/>
                  </a:lnTo>
                  <a:lnTo>
                    <a:pt x="986" y="74"/>
                  </a:lnTo>
                  <a:lnTo>
                    <a:pt x="956" y="81"/>
                  </a:lnTo>
                  <a:lnTo>
                    <a:pt x="920" y="94"/>
                  </a:lnTo>
                  <a:lnTo>
                    <a:pt x="884" y="107"/>
                  </a:lnTo>
                  <a:lnTo>
                    <a:pt x="843" y="128"/>
                  </a:lnTo>
                  <a:lnTo>
                    <a:pt x="813" y="141"/>
                  </a:lnTo>
                  <a:lnTo>
                    <a:pt x="789" y="148"/>
                  </a:lnTo>
                  <a:lnTo>
                    <a:pt x="783" y="154"/>
                  </a:lnTo>
                  <a:lnTo>
                    <a:pt x="556" y="228"/>
                  </a:lnTo>
                  <a:lnTo>
                    <a:pt x="394" y="294"/>
                  </a:lnTo>
                  <a:lnTo>
                    <a:pt x="107" y="462"/>
                  </a:lnTo>
                  <a:lnTo>
                    <a:pt x="0" y="536"/>
                  </a:lnTo>
                  <a:lnTo>
                    <a:pt x="3240" y="536"/>
                  </a:lnTo>
                  <a:lnTo>
                    <a:pt x="3132" y="469"/>
                  </a:lnTo>
                  <a:lnTo>
                    <a:pt x="3132" y="469"/>
                  </a:lnTo>
                  <a:close/>
                </a:path>
              </a:pathLst>
            </a:custGeom>
            <a:gradFill rotWithShape="0">
              <a:gsLst>
                <a:gs pos="0">
                  <a:schemeClr val="bg2">
                    <a:gamma/>
                    <a:tint val="66667"/>
                    <a:invGamma/>
                  </a:schemeClr>
                </a:gs>
                <a:gs pos="100000">
                  <a:schemeClr val="bg2"/>
                </a:gs>
              </a:gsLst>
              <a:lin ang="5400000" scaled="1"/>
            </a:gradFill>
            <a:ln w="9525">
              <a:noFill/>
              <a:round/>
              <a:headEnd/>
              <a:tailEnd/>
            </a:ln>
          </p:spPr>
          <p:txBody>
            <a:bodyPr/>
            <a:lstStyle/>
            <a:p>
              <a:pPr>
                <a:defRPr/>
              </a:pPr>
              <a:endParaRPr lang="en-US"/>
            </a:p>
          </p:txBody>
        </p:sp>
        <p:grpSp>
          <p:nvGrpSpPr>
            <p:cNvPr id="11277" name="Group 6"/>
            <p:cNvGrpSpPr>
              <a:grpSpLocks/>
            </p:cNvGrpSpPr>
            <p:nvPr/>
          </p:nvGrpSpPr>
          <p:grpSpPr bwMode="auto">
            <a:xfrm>
              <a:off x="2486" y="3792"/>
              <a:ext cx="2458" cy="540"/>
              <a:chOff x="2486" y="3792"/>
              <a:chExt cx="2458" cy="540"/>
            </a:xfrm>
          </p:grpSpPr>
          <p:sp>
            <p:nvSpPr>
              <p:cNvPr id="11279" name="Freeform 7"/>
              <p:cNvSpPr>
                <a:spLocks/>
              </p:cNvSpPr>
              <p:nvPr/>
            </p:nvSpPr>
            <p:spPr bwMode="ltGray">
              <a:xfrm>
                <a:off x="3948" y="3799"/>
                <a:ext cx="996" cy="533"/>
              </a:xfrm>
              <a:custGeom>
                <a:avLst/>
                <a:gdLst>
                  <a:gd name="T0" fmla="*/ 636 w 996"/>
                  <a:gd name="T1" fmla="*/ 373 h 533"/>
                  <a:gd name="T2" fmla="*/ 495 w 996"/>
                  <a:gd name="T3" fmla="*/ 370 h 533"/>
                  <a:gd name="T4" fmla="*/ 280 w 996"/>
                  <a:gd name="T5" fmla="*/ 249 h 533"/>
                  <a:gd name="T6" fmla="*/ 127 w 996"/>
                  <a:gd name="T7" fmla="*/ 66 h 533"/>
                  <a:gd name="T8" fmla="*/ 0 w 996"/>
                  <a:gd name="T9" fmla="*/ 0 h 533"/>
                  <a:gd name="T10" fmla="*/ 22 w 996"/>
                  <a:gd name="T11" fmla="*/ 26 h 533"/>
                  <a:gd name="T12" fmla="*/ 0 w 996"/>
                  <a:gd name="T13" fmla="*/ 65 h 533"/>
                  <a:gd name="T14" fmla="*/ 30 w 996"/>
                  <a:gd name="T15" fmla="*/ 119 h 533"/>
                  <a:gd name="T16" fmla="*/ 75 w 996"/>
                  <a:gd name="T17" fmla="*/ 243 h 533"/>
                  <a:gd name="T18" fmla="*/ 45 w 996"/>
                  <a:gd name="T19" fmla="*/ 422 h 533"/>
                  <a:gd name="T20" fmla="*/ 200 w 996"/>
                  <a:gd name="T21" fmla="*/ 329 h 533"/>
                  <a:gd name="T22" fmla="*/ 612 w 996"/>
                  <a:gd name="T23" fmla="*/ 533 h 533"/>
                  <a:gd name="T24" fmla="*/ 996 w 996"/>
                  <a:gd name="T25" fmla="*/ 529 h 533"/>
                  <a:gd name="T26" fmla="*/ 828 w 996"/>
                  <a:gd name="T27" fmla="*/ 473 h 533"/>
                  <a:gd name="T28" fmla="*/ 636 w 996"/>
                  <a:gd name="T29" fmla="*/ 373 h 533"/>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996"/>
                  <a:gd name="T46" fmla="*/ 0 h 533"/>
                  <a:gd name="T47" fmla="*/ 996 w 996"/>
                  <a:gd name="T48" fmla="*/ 533 h 533"/>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996" h="533">
                    <a:moveTo>
                      <a:pt x="636" y="373"/>
                    </a:moveTo>
                    <a:lnTo>
                      <a:pt x="495" y="370"/>
                    </a:lnTo>
                    <a:lnTo>
                      <a:pt x="280" y="249"/>
                    </a:lnTo>
                    <a:lnTo>
                      <a:pt x="127" y="66"/>
                    </a:lnTo>
                    <a:lnTo>
                      <a:pt x="0" y="0"/>
                    </a:lnTo>
                    <a:lnTo>
                      <a:pt x="22" y="26"/>
                    </a:lnTo>
                    <a:lnTo>
                      <a:pt x="0" y="65"/>
                    </a:lnTo>
                    <a:lnTo>
                      <a:pt x="30" y="119"/>
                    </a:lnTo>
                    <a:lnTo>
                      <a:pt x="75" y="243"/>
                    </a:lnTo>
                    <a:lnTo>
                      <a:pt x="45" y="422"/>
                    </a:lnTo>
                    <a:lnTo>
                      <a:pt x="200" y="329"/>
                    </a:lnTo>
                    <a:lnTo>
                      <a:pt x="612" y="533"/>
                    </a:lnTo>
                    <a:lnTo>
                      <a:pt x="996" y="529"/>
                    </a:lnTo>
                    <a:lnTo>
                      <a:pt x="828" y="473"/>
                    </a:lnTo>
                    <a:lnTo>
                      <a:pt x="636" y="373"/>
                    </a:lnTo>
                    <a:close/>
                  </a:path>
                </a:pathLst>
              </a:custGeom>
              <a:solidFill>
                <a:schemeClr val="bg2"/>
              </a:solidFill>
              <a:ln w="9525">
                <a:noFill/>
                <a:round/>
                <a:headEnd/>
                <a:tailEnd/>
              </a:ln>
            </p:spPr>
            <p:txBody>
              <a:bodyPr/>
              <a:lstStyle/>
              <a:p>
                <a:endParaRPr lang="fa-IR"/>
              </a:p>
            </p:txBody>
          </p:sp>
          <p:sp>
            <p:nvSpPr>
              <p:cNvPr id="11280" name="Freeform 8"/>
              <p:cNvSpPr>
                <a:spLocks/>
              </p:cNvSpPr>
              <p:nvPr/>
            </p:nvSpPr>
            <p:spPr bwMode="ltGray">
              <a:xfrm>
                <a:off x="2677" y="3792"/>
                <a:ext cx="186" cy="395"/>
              </a:xfrm>
              <a:custGeom>
                <a:avLst/>
                <a:gdLst>
                  <a:gd name="T0" fmla="*/ 36 w 186"/>
                  <a:gd name="T1" fmla="*/ 0 h 353"/>
                  <a:gd name="T2" fmla="*/ 54 w 186"/>
                  <a:gd name="T3" fmla="*/ 20 h 353"/>
                  <a:gd name="T4" fmla="*/ 24 w 186"/>
                  <a:gd name="T5" fmla="*/ 34 h 353"/>
                  <a:gd name="T6" fmla="*/ 18 w 186"/>
                  <a:gd name="T7" fmla="*/ 74 h 353"/>
                  <a:gd name="T8" fmla="*/ 42 w 186"/>
                  <a:gd name="T9" fmla="*/ 128 h 353"/>
                  <a:gd name="T10" fmla="*/ 48 w 186"/>
                  <a:gd name="T11" fmla="*/ 181 h 353"/>
                  <a:gd name="T12" fmla="*/ 0 w 186"/>
                  <a:gd name="T13" fmla="*/ 395 h 353"/>
                  <a:gd name="T14" fmla="*/ 54 w 186"/>
                  <a:gd name="T15" fmla="*/ 261 h 353"/>
                  <a:gd name="T16" fmla="*/ 84 w 186"/>
                  <a:gd name="T17" fmla="*/ 242 h 353"/>
                  <a:gd name="T18" fmla="*/ 126 w 186"/>
                  <a:gd name="T19" fmla="*/ 141 h 353"/>
                  <a:gd name="T20" fmla="*/ 144 w 186"/>
                  <a:gd name="T21" fmla="*/ 134 h 353"/>
                  <a:gd name="T22" fmla="*/ 144 w 186"/>
                  <a:gd name="T23" fmla="*/ 101 h 353"/>
                  <a:gd name="T24" fmla="*/ 186 w 186"/>
                  <a:gd name="T25" fmla="*/ 74 h 353"/>
                  <a:gd name="T26" fmla="*/ 162 w 186"/>
                  <a:gd name="T27" fmla="*/ 67 h 353"/>
                  <a:gd name="T28" fmla="*/ 36 w 186"/>
                  <a:gd name="T29" fmla="*/ 0 h 353"/>
                  <a:gd name="T30" fmla="*/ 36 w 186"/>
                  <a:gd name="T31" fmla="*/ 0 h 353"/>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86"/>
                  <a:gd name="T49" fmla="*/ 0 h 353"/>
                  <a:gd name="T50" fmla="*/ 186 w 186"/>
                  <a:gd name="T51" fmla="*/ 353 h 353"/>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86" h="353">
                    <a:moveTo>
                      <a:pt x="36" y="0"/>
                    </a:moveTo>
                    <a:lnTo>
                      <a:pt x="54" y="18"/>
                    </a:lnTo>
                    <a:lnTo>
                      <a:pt x="24" y="30"/>
                    </a:lnTo>
                    <a:lnTo>
                      <a:pt x="18" y="66"/>
                    </a:lnTo>
                    <a:lnTo>
                      <a:pt x="42" y="114"/>
                    </a:lnTo>
                    <a:lnTo>
                      <a:pt x="48" y="162"/>
                    </a:lnTo>
                    <a:lnTo>
                      <a:pt x="0" y="353"/>
                    </a:lnTo>
                    <a:lnTo>
                      <a:pt x="54" y="233"/>
                    </a:lnTo>
                    <a:lnTo>
                      <a:pt x="84" y="216"/>
                    </a:lnTo>
                    <a:lnTo>
                      <a:pt x="126" y="126"/>
                    </a:lnTo>
                    <a:lnTo>
                      <a:pt x="144" y="120"/>
                    </a:lnTo>
                    <a:lnTo>
                      <a:pt x="144" y="90"/>
                    </a:lnTo>
                    <a:lnTo>
                      <a:pt x="186" y="66"/>
                    </a:lnTo>
                    <a:lnTo>
                      <a:pt x="162" y="60"/>
                    </a:lnTo>
                    <a:lnTo>
                      <a:pt x="36" y="0"/>
                    </a:lnTo>
                    <a:close/>
                  </a:path>
                </a:pathLst>
              </a:custGeom>
              <a:solidFill>
                <a:schemeClr val="bg2"/>
              </a:solidFill>
              <a:ln w="9525">
                <a:noFill/>
                <a:round/>
                <a:headEnd/>
                <a:tailEnd/>
              </a:ln>
            </p:spPr>
            <p:txBody>
              <a:bodyPr/>
              <a:lstStyle/>
              <a:p>
                <a:endParaRPr lang="fa-IR"/>
              </a:p>
            </p:txBody>
          </p:sp>
          <p:sp>
            <p:nvSpPr>
              <p:cNvPr id="11281" name="Freeform 9"/>
              <p:cNvSpPr>
                <a:spLocks/>
              </p:cNvSpPr>
              <p:nvPr/>
            </p:nvSpPr>
            <p:spPr bwMode="ltGray">
              <a:xfrm>
                <a:off x="3030" y="3893"/>
                <a:ext cx="378" cy="271"/>
              </a:xfrm>
              <a:custGeom>
                <a:avLst/>
                <a:gdLst>
                  <a:gd name="T0" fmla="*/ 18 w 378"/>
                  <a:gd name="T1" fmla="*/ 0 h 271"/>
                  <a:gd name="T2" fmla="*/ 12 w 378"/>
                  <a:gd name="T3" fmla="*/ 13 h 271"/>
                  <a:gd name="T4" fmla="*/ 0 w 378"/>
                  <a:gd name="T5" fmla="*/ 40 h 271"/>
                  <a:gd name="T6" fmla="*/ 60 w 378"/>
                  <a:gd name="T7" fmla="*/ 121 h 271"/>
                  <a:gd name="T8" fmla="*/ 310 w 378"/>
                  <a:gd name="T9" fmla="*/ 271 h 271"/>
                  <a:gd name="T10" fmla="*/ 290 w 378"/>
                  <a:gd name="T11" fmla="*/ 139 h 271"/>
                  <a:gd name="T12" fmla="*/ 378 w 378"/>
                  <a:gd name="T13" fmla="*/ 76 h 271"/>
                  <a:gd name="T14" fmla="*/ 251 w 378"/>
                  <a:gd name="T15" fmla="*/ 94 h 271"/>
                  <a:gd name="T16" fmla="*/ 90 w 378"/>
                  <a:gd name="T17" fmla="*/ 54 h 271"/>
                  <a:gd name="T18" fmla="*/ 18 w 378"/>
                  <a:gd name="T19" fmla="*/ 0 h 271"/>
                  <a:gd name="T20" fmla="*/ 18 w 378"/>
                  <a:gd name="T21" fmla="*/ 0 h 27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378"/>
                  <a:gd name="T34" fmla="*/ 0 h 271"/>
                  <a:gd name="T35" fmla="*/ 378 w 378"/>
                  <a:gd name="T36" fmla="*/ 271 h 271"/>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378" h="271">
                    <a:moveTo>
                      <a:pt x="18" y="0"/>
                    </a:moveTo>
                    <a:lnTo>
                      <a:pt x="12" y="13"/>
                    </a:lnTo>
                    <a:lnTo>
                      <a:pt x="0" y="40"/>
                    </a:lnTo>
                    <a:lnTo>
                      <a:pt x="60" y="121"/>
                    </a:lnTo>
                    <a:lnTo>
                      <a:pt x="310" y="271"/>
                    </a:lnTo>
                    <a:lnTo>
                      <a:pt x="290" y="139"/>
                    </a:lnTo>
                    <a:lnTo>
                      <a:pt x="378" y="76"/>
                    </a:lnTo>
                    <a:lnTo>
                      <a:pt x="251" y="94"/>
                    </a:lnTo>
                    <a:lnTo>
                      <a:pt x="90" y="54"/>
                    </a:lnTo>
                    <a:lnTo>
                      <a:pt x="18" y="0"/>
                    </a:lnTo>
                    <a:close/>
                  </a:path>
                </a:pathLst>
              </a:custGeom>
              <a:solidFill>
                <a:schemeClr val="bg2"/>
              </a:solidFill>
              <a:ln w="9525">
                <a:noFill/>
                <a:round/>
                <a:headEnd/>
                <a:tailEnd/>
              </a:ln>
            </p:spPr>
            <p:txBody>
              <a:bodyPr/>
              <a:lstStyle/>
              <a:p>
                <a:endParaRPr lang="fa-IR"/>
              </a:p>
            </p:txBody>
          </p:sp>
          <p:sp>
            <p:nvSpPr>
              <p:cNvPr id="11282" name="Freeform 10"/>
              <p:cNvSpPr>
                <a:spLocks/>
              </p:cNvSpPr>
              <p:nvPr/>
            </p:nvSpPr>
            <p:spPr bwMode="ltGray">
              <a:xfrm>
                <a:off x="3628" y="3866"/>
                <a:ext cx="155" cy="74"/>
              </a:xfrm>
              <a:custGeom>
                <a:avLst/>
                <a:gdLst>
                  <a:gd name="T0" fmla="*/ 114 w 155"/>
                  <a:gd name="T1" fmla="*/ 0 h 66"/>
                  <a:gd name="T2" fmla="*/ 0 w 155"/>
                  <a:gd name="T3" fmla="*/ 0 h 66"/>
                  <a:gd name="T4" fmla="*/ 0 w 155"/>
                  <a:gd name="T5" fmla="*/ 0 h 66"/>
                  <a:gd name="T6" fmla="*/ 6 w 155"/>
                  <a:gd name="T7" fmla="*/ 7 h 66"/>
                  <a:gd name="T8" fmla="*/ 6 w 155"/>
                  <a:gd name="T9" fmla="*/ 20 h 66"/>
                  <a:gd name="T10" fmla="*/ 0 w 155"/>
                  <a:gd name="T11" fmla="*/ 27 h 66"/>
                  <a:gd name="T12" fmla="*/ 78 w 155"/>
                  <a:gd name="T13" fmla="*/ 67 h 66"/>
                  <a:gd name="T14" fmla="*/ 96 w 155"/>
                  <a:gd name="T15" fmla="*/ 47 h 66"/>
                  <a:gd name="T16" fmla="*/ 155 w 155"/>
                  <a:gd name="T17" fmla="*/ 74 h 66"/>
                  <a:gd name="T18" fmla="*/ 126 w 155"/>
                  <a:gd name="T19" fmla="*/ 27 h 66"/>
                  <a:gd name="T20" fmla="*/ 149 w 155"/>
                  <a:gd name="T21" fmla="*/ 0 h 66"/>
                  <a:gd name="T22" fmla="*/ 114 w 155"/>
                  <a:gd name="T23" fmla="*/ 0 h 66"/>
                  <a:gd name="T24" fmla="*/ 114 w 155"/>
                  <a:gd name="T25" fmla="*/ 0 h 6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55"/>
                  <a:gd name="T40" fmla="*/ 0 h 66"/>
                  <a:gd name="T41" fmla="*/ 155 w 155"/>
                  <a:gd name="T42" fmla="*/ 66 h 6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55" h="66">
                    <a:moveTo>
                      <a:pt x="114" y="0"/>
                    </a:moveTo>
                    <a:lnTo>
                      <a:pt x="0" y="0"/>
                    </a:lnTo>
                    <a:lnTo>
                      <a:pt x="6" y="6"/>
                    </a:lnTo>
                    <a:lnTo>
                      <a:pt x="6" y="18"/>
                    </a:lnTo>
                    <a:lnTo>
                      <a:pt x="0" y="24"/>
                    </a:lnTo>
                    <a:lnTo>
                      <a:pt x="78" y="60"/>
                    </a:lnTo>
                    <a:lnTo>
                      <a:pt x="96" y="42"/>
                    </a:lnTo>
                    <a:lnTo>
                      <a:pt x="155" y="66"/>
                    </a:lnTo>
                    <a:lnTo>
                      <a:pt x="126" y="24"/>
                    </a:lnTo>
                    <a:lnTo>
                      <a:pt x="149" y="0"/>
                    </a:lnTo>
                    <a:lnTo>
                      <a:pt x="114" y="0"/>
                    </a:lnTo>
                    <a:close/>
                  </a:path>
                </a:pathLst>
              </a:custGeom>
              <a:solidFill>
                <a:schemeClr val="bg2"/>
              </a:solidFill>
              <a:ln w="9525">
                <a:noFill/>
                <a:round/>
                <a:headEnd/>
                <a:tailEnd/>
              </a:ln>
            </p:spPr>
            <p:txBody>
              <a:bodyPr/>
              <a:lstStyle/>
              <a:p>
                <a:endParaRPr lang="fa-IR"/>
              </a:p>
            </p:txBody>
          </p:sp>
          <p:sp>
            <p:nvSpPr>
              <p:cNvPr id="11283" name="Freeform 11"/>
              <p:cNvSpPr>
                <a:spLocks/>
              </p:cNvSpPr>
              <p:nvPr/>
            </p:nvSpPr>
            <p:spPr bwMode="ltGray">
              <a:xfrm>
                <a:off x="2486" y="3859"/>
                <a:ext cx="42" cy="81"/>
              </a:xfrm>
              <a:custGeom>
                <a:avLst/>
                <a:gdLst>
                  <a:gd name="T0" fmla="*/ 6 w 42"/>
                  <a:gd name="T1" fmla="*/ 41 h 72"/>
                  <a:gd name="T2" fmla="*/ 0 w 42"/>
                  <a:gd name="T3" fmla="*/ 20 h 72"/>
                  <a:gd name="T4" fmla="*/ 12 w 42"/>
                  <a:gd name="T5" fmla="*/ 7 h 72"/>
                  <a:gd name="T6" fmla="*/ 0 w 42"/>
                  <a:gd name="T7" fmla="*/ 7 h 72"/>
                  <a:gd name="T8" fmla="*/ 12 w 42"/>
                  <a:gd name="T9" fmla="*/ 7 h 72"/>
                  <a:gd name="T10" fmla="*/ 24 w 42"/>
                  <a:gd name="T11" fmla="*/ 7 h 72"/>
                  <a:gd name="T12" fmla="*/ 36 w 42"/>
                  <a:gd name="T13" fmla="*/ 7 h 72"/>
                  <a:gd name="T14" fmla="*/ 42 w 42"/>
                  <a:gd name="T15" fmla="*/ 0 h 72"/>
                  <a:gd name="T16" fmla="*/ 30 w 42"/>
                  <a:gd name="T17" fmla="*/ 20 h 72"/>
                  <a:gd name="T18" fmla="*/ 42 w 42"/>
                  <a:gd name="T19" fmla="*/ 54 h 72"/>
                  <a:gd name="T20" fmla="*/ 12 w 42"/>
                  <a:gd name="T21" fmla="*/ 81 h 72"/>
                  <a:gd name="T22" fmla="*/ 6 w 42"/>
                  <a:gd name="T23" fmla="*/ 41 h 72"/>
                  <a:gd name="T24" fmla="*/ 6 w 42"/>
                  <a:gd name="T25" fmla="*/ 41 h 7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42"/>
                  <a:gd name="T40" fmla="*/ 0 h 72"/>
                  <a:gd name="T41" fmla="*/ 42 w 42"/>
                  <a:gd name="T42" fmla="*/ 72 h 7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42" h="72">
                    <a:moveTo>
                      <a:pt x="6" y="36"/>
                    </a:moveTo>
                    <a:lnTo>
                      <a:pt x="0" y="18"/>
                    </a:lnTo>
                    <a:lnTo>
                      <a:pt x="12" y="6"/>
                    </a:lnTo>
                    <a:lnTo>
                      <a:pt x="0" y="6"/>
                    </a:lnTo>
                    <a:lnTo>
                      <a:pt x="12" y="6"/>
                    </a:lnTo>
                    <a:lnTo>
                      <a:pt x="24" y="6"/>
                    </a:lnTo>
                    <a:lnTo>
                      <a:pt x="36" y="6"/>
                    </a:lnTo>
                    <a:lnTo>
                      <a:pt x="42" y="0"/>
                    </a:lnTo>
                    <a:lnTo>
                      <a:pt x="30" y="18"/>
                    </a:lnTo>
                    <a:lnTo>
                      <a:pt x="42" y="48"/>
                    </a:lnTo>
                    <a:lnTo>
                      <a:pt x="12" y="72"/>
                    </a:lnTo>
                    <a:lnTo>
                      <a:pt x="6" y="36"/>
                    </a:lnTo>
                    <a:close/>
                  </a:path>
                </a:pathLst>
              </a:custGeom>
              <a:solidFill>
                <a:schemeClr val="bg2"/>
              </a:solidFill>
              <a:ln w="9525">
                <a:noFill/>
                <a:round/>
                <a:headEnd/>
                <a:tailEnd/>
              </a:ln>
            </p:spPr>
            <p:txBody>
              <a:bodyPr/>
              <a:lstStyle/>
              <a:p>
                <a:endParaRPr lang="fa-IR"/>
              </a:p>
            </p:txBody>
          </p:sp>
        </p:grpSp>
        <p:sp>
          <p:nvSpPr>
            <p:cNvPr id="29708" name="Freeform 12"/>
            <p:cNvSpPr>
              <a:spLocks/>
            </p:cNvSpPr>
            <p:nvPr/>
          </p:nvSpPr>
          <p:spPr bwMode="ltGray">
            <a:xfrm>
              <a:off x="0" y="3792"/>
              <a:ext cx="3976" cy="535"/>
            </a:xfrm>
            <a:custGeom>
              <a:avLst/>
              <a:gdLst/>
              <a:ahLst/>
              <a:cxnLst>
                <a:cxn ang="0">
                  <a:pos x="3976" y="527"/>
                </a:cxn>
                <a:cxn ang="0">
                  <a:pos x="3970" y="527"/>
                </a:cxn>
                <a:cxn ang="0">
                  <a:pos x="3844" y="509"/>
                </a:cxn>
                <a:cxn ang="0">
                  <a:pos x="2487" y="305"/>
                </a:cxn>
                <a:cxn ang="0">
                  <a:pos x="2039" y="36"/>
                </a:cxn>
                <a:cxn ang="0">
                  <a:pos x="1907" y="24"/>
                </a:cxn>
                <a:cxn ang="0">
                  <a:pos x="1883" y="54"/>
                </a:cxn>
                <a:cxn ang="0">
                  <a:pos x="1859" y="54"/>
                </a:cxn>
                <a:cxn ang="0">
                  <a:pos x="1830" y="30"/>
                </a:cxn>
                <a:cxn ang="0">
                  <a:pos x="1704" y="102"/>
                </a:cxn>
                <a:cxn ang="0">
                  <a:pos x="1608" y="126"/>
                </a:cxn>
                <a:cxn ang="0">
                  <a:pos x="1561" y="132"/>
                </a:cxn>
                <a:cxn ang="0">
                  <a:pos x="1495" y="102"/>
                </a:cxn>
                <a:cxn ang="0">
                  <a:pos x="1357" y="126"/>
                </a:cxn>
                <a:cxn ang="0">
                  <a:pos x="1285" y="24"/>
                </a:cxn>
                <a:cxn ang="0">
                  <a:pos x="1280" y="18"/>
                </a:cxn>
                <a:cxn ang="0">
                  <a:pos x="1262" y="12"/>
                </a:cxn>
                <a:cxn ang="0">
                  <a:pos x="1238" y="6"/>
                </a:cxn>
                <a:cxn ang="0">
                  <a:pos x="1220" y="0"/>
                </a:cxn>
                <a:cxn ang="0">
                  <a:pos x="1196" y="0"/>
                </a:cxn>
                <a:cxn ang="0">
                  <a:pos x="1166" y="0"/>
                </a:cxn>
                <a:cxn ang="0">
                  <a:pos x="1142" y="0"/>
                </a:cxn>
                <a:cxn ang="0">
                  <a:pos x="1136" y="0"/>
                </a:cxn>
                <a:cxn ang="0">
                  <a:pos x="1130" y="0"/>
                </a:cxn>
                <a:cxn ang="0">
                  <a:pos x="1124" y="6"/>
                </a:cxn>
                <a:cxn ang="0">
                  <a:pos x="1118" y="12"/>
                </a:cxn>
                <a:cxn ang="0">
                  <a:pos x="1100" y="18"/>
                </a:cxn>
                <a:cxn ang="0">
                  <a:pos x="1088" y="18"/>
                </a:cxn>
                <a:cxn ang="0">
                  <a:pos x="1070" y="24"/>
                </a:cxn>
                <a:cxn ang="0">
                  <a:pos x="1052" y="30"/>
                </a:cxn>
                <a:cxn ang="0">
                  <a:pos x="1034" y="36"/>
                </a:cxn>
                <a:cxn ang="0">
                  <a:pos x="1028" y="42"/>
                </a:cxn>
                <a:cxn ang="0">
                  <a:pos x="969" y="60"/>
                </a:cxn>
                <a:cxn ang="0">
                  <a:pos x="921" y="72"/>
                </a:cxn>
                <a:cxn ang="0">
                  <a:pos x="855" y="48"/>
                </a:cxn>
                <a:cxn ang="0">
                  <a:pos x="825" y="48"/>
                </a:cxn>
                <a:cxn ang="0">
                  <a:pos x="759" y="72"/>
                </a:cxn>
                <a:cxn ang="0">
                  <a:pos x="735" y="72"/>
                </a:cxn>
                <a:cxn ang="0">
                  <a:pos x="706" y="60"/>
                </a:cxn>
                <a:cxn ang="0">
                  <a:pos x="640" y="60"/>
                </a:cxn>
                <a:cxn ang="0">
                  <a:pos x="544" y="72"/>
                </a:cxn>
                <a:cxn ang="0">
                  <a:pos x="389" y="18"/>
                </a:cxn>
                <a:cxn ang="0">
                  <a:pos x="323" y="60"/>
                </a:cxn>
                <a:cxn ang="0">
                  <a:pos x="317" y="60"/>
                </a:cxn>
                <a:cxn ang="0">
                  <a:pos x="305" y="72"/>
                </a:cxn>
                <a:cxn ang="0">
                  <a:pos x="287" y="78"/>
                </a:cxn>
                <a:cxn ang="0">
                  <a:pos x="263" y="90"/>
                </a:cxn>
                <a:cxn ang="0">
                  <a:pos x="203" y="120"/>
                </a:cxn>
                <a:cxn ang="0">
                  <a:pos x="149" y="150"/>
                </a:cxn>
                <a:cxn ang="0">
                  <a:pos x="78" y="168"/>
                </a:cxn>
                <a:cxn ang="0">
                  <a:pos x="0" y="180"/>
                </a:cxn>
                <a:cxn ang="0">
                  <a:pos x="0" y="527"/>
                </a:cxn>
                <a:cxn ang="0">
                  <a:pos x="1010" y="527"/>
                </a:cxn>
                <a:cxn ang="0">
                  <a:pos x="3725" y="527"/>
                </a:cxn>
                <a:cxn ang="0">
                  <a:pos x="3976" y="527"/>
                </a:cxn>
                <a:cxn ang="0">
                  <a:pos x="3976" y="527"/>
                </a:cxn>
              </a:cxnLst>
              <a:rect l="0" t="0" r="r" b="b"/>
              <a:pathLst>
                <a:path w="3976" h="527">
                  <a:moveTo>
                    <a:pt x="3976" y="527"/>
                  </a:moveTo>
                  <a:lnTo>
                    <a:pt x="3970" y="527"/>
                  </a:lnTo>
                  <a:lnTo>
                    <a:pt x="3844" y="509"/>
                  </a:lnTo>
                  <a:lnTo>
                    <a:pt x="2487" y="305"/>
                  </a:lnTo>
                  <a:lnTo>
                    <a:pt x="2039" y="36"/>
                  </a:lnTo>
                  <a:lnTo>
                    <a:pt x="1907" y="24"/>
                  </a:lnTo>
                  <a:lnTo>
                    <a:pt x="1883" y="54"/>
                  </a:lnTo>
                  <a:lnTo>
                    <a:pt x="1859" y="54"/>
                  </a:lnTo>
                  <a:lnTo>
                    <a:pt x="1830" y="30"/>
                  </a:lnTo>
                  <a:lnTo>
                    <a:pt x="1704" y="102"/>
                  </a:lnTo>
                  <a:lnTo>
                    <a:pt x="1608" y="126"/>
                  </a:lnTo>
                  <a:lnTo>
                    <a:pt x="1561" y="132"/>
                  </a:lnTo>
                  <a:lnTo>
                    <a:pt x="1495" y="102"/>
                  </a:lnTo>
                  <a:lnTo>
                    <a:pt x="1357" y="126"/>
                  </a:lnTo>
                  <a:lnTo>
                    <a:pt x="1285" y="24"/>
                  </a:lnTo>
                  <a:lnTo>
                    <a:pt x="1280" y="18"/>
                  </a:lnTo>
                  <a:lnTo>
                    <a:pt x="1262" y="12"/>
                  </a:lnTo>
                  <a:lnTo>
                    <a:pt x="1238" y="6"/>
                  </a:lnTo>
                  <a:lnTo>
                    <a:pt x="1220" y="0"/>
                  </a:lnTo>
                  <a:lnTo>
                    <a:pt x="1196" y="0"/>
                  </a:lnTo>
                  <a:lnTo>
                    <a:pt x="1166" y="0"/>
                  </a:lnTo>
                  <a:lnTo>
                    <a:pt x="1142" y="0"/>
                  </a:lnTo>
                  <a:lnTo>
                    <a:pt x="1136" y="0"/>
                  </a:lnTo>
                  <a:lnTo>
                    <a:pt x="1130" y="0"/>
                  </a:lnTo>
                  <a:lnTo>
                    <a:pt x="1124" y="6"/>
                  </a:lnTo>
                  <a:lnTo>
                    <a:pt x="1118" y="12"/>
                  </a:lnTo>
                  <a:lnTo>
                    <a:pt x="1100" y="18"/>
                  </a:lnTo>
                  <a:lnTo>
                    <a:pt x="1088" y="18"/>
                  </a:lnTo>
                  <a:lnTo>
                    <a:pt x="1070" y="24"/>
                  </a:lnTo>
                  <a:lnTo>
                    <a:pt x="1052" y="30"/>
                  </a:lnTo>
                  <a:lnTo>
                    <a:pt x="1034" y="36"/>
                  </a:lnTo>
                  <a:lnTo>
                    <a:pt x="1028" y="42"/>
                  </a:lnTo>
                  <a:lnTo>
                    <a:pt x="969" y="60"/>
                  </a:lnTo>
                  <a:lnTo>
                    <a:pt x="921" y="72"/>
                  </a:lnTo>
                  <a:lnTo>
                    <a:pt x="855" y="48"/>
                  </a:lnTo>
                  <a:lnTo>
                    <a:pt x="825" y="48"/>
                  </a:lnTo>
                  <a:lnTo>
                    <a:pt x="759" y="72"/>
                  </a:lnTo>
                  <a:lnTo>
                    <a:pt x="735" y="72"/>
                  </a:lnTo>
                  <a:lnTo>
                    <a:pt x="706" y="60"/>
                  </a:lnTo>
                  <a:lnTo>
                    <a:pt x="640" y="60"/>
                  </a:lnTo>
                  <a:lnTo>
                    <a:pt x="544" y="72"/>
                  </a:lnTo>
                  <a:lnTo>
                    <a:pt x="389" y="18"/>
                  </a:lnTo>
                  <a:lnTo>
                    <a:pt x="323" y="60"/>
                  </a:lnTo>
                  <a:lnTo>
                    <a:pt x="317" y="60"/>
                  </a:lnTo>
                  <a:lnTo>
                    <a:pt x="305" y="72"/>
                  </a:lnTo>
                  <a:lnTo>
                    <a:pt x="287" y="78"/>
                  </a:lnTo>
                  <a:lnTo>
                    <a:pt x="263" y="90"/>
                  </a:lnTo>
                  <a:lnTo>
                    <a:pt x="203" y="120"/>
                  </a:lnTo>
                  <a:lnTo>
                    <a:pt x="149" y="150"/>
                  </a:lnTo>
                  <a:lnTo>
                    <a:pt x="78" y="168"/>
                  </a:lnTo>
                  <a:lnTo>
                    <a:pt x="0" y="180"/>
                  </a:lnTo>
                  <a:lnTo>
                    <a:pt x="0" y="527"/>
                  </a:lnTo>
                  <a:lnTo>
                    <a:pt x="1010" y="527"/>
                  </a:lnTo>
                  <a:lnTo>
                    <a:pt x="3725" y="527"/>
                  </a:lnTo>
                  <a:lnTo>
                    <a:pt x="3976" y="527"/>
                  </a:lnTo>
                  <a:lnTo>
                    <a:pt x="3976" y="527"/>
                  </a:lnTo>
                  <a:close/>
                </a:path>
              </a:pathLst>
            </a:custGeom>
            <a:gradFill rotWithShape="0">
              <a:gsLst>
                <a:gs pos="0">
                  <a:schemeClr val="bg2">
                    <a:gamma/>
                    <a:tint val="75686"/>
                    <a:invGamma/>
                  </a:schemeClr>
                </a:gs>
                <a:gs pos="100000">
                  <a:schemeClr val="bg2"/>
                </a:gs>
              </a:gsLst>
              <a:lin ang="5400000" scaled="1"/>
            </a:gradFill>
            <a:ln w="9525">
              <a:noFill/>
              <a:round/>
              <a:headEnd/>
              <a:tailEnd/>
            </a:ln>
          </p:spPr>
          <p:txBody>
            <a:bodyPr/>
            <a:lstStyle/>
            <a:p>
              <a:pPr>
                <a:defRPr/>
              </a:pPr>
              <a:endParaRPr lang="en-US"/>
            </a:p>
          </p:txBody>
        </p:sp>
      </p:grpSp>
      <p:grpSp>
        <p:nvGrpSpPr>
          <p:cNvPr id="11269" name="Group 13"/>
          <p:cNvGrpSpPr>
            <a:grpSpLocks/>
          </p:cNvGrpSpPr>
          <p:nvPr/>
        </p:nvGrpSpPr>
        <p:grpSpPr bwMode="auto">
          <a:xfrm>
            <a:off x="627063" y="6002338"/>
            <a:ext cx="5684837" cy="849312"/>
            <a:chOff x="395" y="3793"/>
            <a:chExt cx="3581" cy="535"/>
          </a:xfrm>
        </p:grpSpPr>
        <p:sp>
          <p:nvSpPr>
            <p:cNvPr id="11270" name="Freeform 14"/>
            <p:cNvSpPr>
              <a:spLocks/>
            </p:cNvSpPr>
            <p:nvPr/>
          </p:nvSpPr>
          <p:spPr bwMode="auto">
            <a:xfrm>
              <a:off x="1196" y="3793"/>
              <a:ext cx="365" cy="291"/>
            </a:xfrm>
            <a:custGeom>
              <a:avLst/>
              <a:gdLst>
                <a:gd name="T0" fmla="*/ 24 w 365"/>
                <a:gd name="T1" fmla="*/ 24 h 287"/>
                <a:gd name="T2" fmla="*/ 0 w 365"/>
                <a:gd name="T3" fmla="*/ 61 h 287"/>
                <a:gd name="T4" fmla="*/ 66 w 365"/>
                <a:gd name="T5" fmla="*/ 110 h 287"/>
                <a:gd name="T6" fmla="*/ 143 w 365"/>
                <a:gd name="T7" fmla="*/ 183 h 287"/>
                <a:gd name="T8" fmla="*/ 191 w 365"/>
                <a:gd name="T9" fmla="*/ 170 h 287"/>
                <a:gd name="T10" fmla="*/ 341 w 365"/>
                <a:gd name="T11" fmla="*/ 291 h 287"/>
                <a:gd name="T12" fmla="*/ 305 w 365"/>
                <a:gd name="T13" fmla="*/ 176 h 287"/>
                <a:gd name="T14" fmla="*/ 365 w 365"/>
                <a:gd name="T15" fmla="*/ 134 h 287"/>
                <a:gd name="T16" fmla="*/ 359 w 365"/>
                <a:gd name="T17" fmla="*/ 128 h 287"/>
                <a:gd name="T18" fmla="*/ 335 w 365"/>
                <a:gd name="T19" fmla="*/ 116 h 287"/>
                <a:gd name="T20" fmla="*/ 299 w 365"/>
                <a:gd name="T21" fmla="*/ 91 h 287"/>
                <a:gd name="T22" fmla="*/ 257 w 365"/>
                <a:gd name="T23" fmla="*/ 73 h 287"/>
                <a:gd name="T24" fmla="*/ 215 w 365"/>
                <a:gd name="T25" fmla="*/ 55 h 287"/>
                <a:gd name="T26" fmla="*/ 173 w 365"/>
                <a:gd name="T27" fmla="*/ 37 h 287"/>
                <a:gd name="T28" fmla="*/ 143 w 365"/>
                <a:gd name="T29" fmla="*/ 24 h 287"/>
                <a:gd name="T30" fmla="*/ 131 w 365"/>
                <a:gd name="T31" fmla="*/ 18 h 287"/>
                <a:gd name="T32" fmla="*/ 107 w 365"/>
                <a:gd name="T33" fmla="*/ 18 h 287"/>
                <a:gd name="T34" fmla="*/ 95 w 365"/>
                <a:gd name="T35" fmla="*/ 18 h 287"/>
                <a:gd name="T36" fmla="*/ 72 w 365"/>
                <a:gd name="T37" fmla="*/ 12 h 287"/>
                <a:gd name="T38" fmla="*/ 66 w 365"/>
                <a:gd name="T39" fmla="*/ 12 h 287"/>
                <a:gd name="T40" fmla="*/ 54 w 365"/>
                <a:gd name="T41" fmla="*/ 6 h 287"/>
                <a:gd name="T42" fmla="*/ 42 w 365"/>
                <a:gd name="T43" fmla="*/ 0 h 287"/>
                <a:gd name="T44" fmla="*/ 30 w 365"/>
                <a:gd name="T45" fmla="*/ 0 h 287"/>
                <a:gd name="T46" fmla="*/ 24 w 365"/>
                <a:gd name="T47" fmla="*/ 24 h 287"/>
                <a:gd name="T48" fmla="*/ 24 w 365"/>
                <a:gd name="T49" fmla="*/ 24 h 287"/>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365"/>
                <a:gd name="T76" fmla="*/ 0 h 287"/>
                <a:gd name="T77" fmla="*/ 365 w 365"/>
                <a:gd name="T78" fmla="*/ 287 h 287"/>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365" h="287">
                  <a:moveTo>
                    <a:pt x="24" y="24"/>
                  </a:moveTo>
                  <a:lnTo>
                    <a:pt x="0" y="60"/>
                  </a:lnTo>
                  <a:lnTo>
                    <a:pt x="66" y="108"/>
                  </a:lnTo>
                  <a:lnTo>
                    <a:pt x="143" y="180"/>
                  </a:lnTo>
                  <a:lnTo>
                    <a:pt x="191" y="168"/>
                  </a:lnTo>
                  <a:lnTo>
                    <a:pt x="341" y="287"/>
                  </a:lnTo>
                  <a:lnTo>
                    <a:pt x="305" y="174"/>
                  </a:lnTo>
                  <a:lnTo>
                    <a:pt x="365" y="132"/>
                  </a:lnTo>
                  <a:lnTo>
                    <a:pt x="359" y="126"/>
                  </a:lnTo>
                  <a:lnTo>
                    <a:pt x="335" y="114"/>
                  </a:lnTo>
                  <a:lnTo>
                    <a:pt x="299" y="90"/>
                  </a:lnTo>
                  <a:lnTo>
                    <a:pt x="257" y="72"/>
                  </a:lnTo>
                  <a:lnTo>
                    <a:pt x="215" y="54"/>
                  </a:lnTo>
                  <a:lnTo>
                    <a:pt x="173" y="36"/>
                  </a:lnTo>
                  <a:lnTo>
                    <a:pt x="143" y="24"/>
                  </a:lnTo>
                  <a:lnTo>
                    <a:pt x="131" y="18"/>
                  </a:lnTo>
                  <a:lnTo>
                    <a:pt x="107" y="18"/>
                  </a:lnTo>
                  <a:lnTo>
                    <a:pt x="95" y="18"/>
                  </a:lnTo>
                  <a:lnTo>
                    <a:pt x="72" y="12"/>
                  </a:lnTo>
                  <a:lnTo>
                    <a:pt x="66" y="12"/>
                  </a:lnTo>
                  <a:lnTo>
                    <a:pt x="54" y="6"/>
                  </a:lnTo>
                  <a:lnTo>
                    <a:pt x="42" y="0"/>
                  </a:lnTo>
                  <a:lnTo>
                    <a:pt x="30" y="0"/>
                  </a:lnTo>
                  <a:lnTo>
                    <a:pt x="24" y="24"/>
                  </a:lnTo>
                  <a:close/>
                </a:path>
              </a:pathLst>
            </a:custGeom>
            <a:solidFill>
              <a:schemeClr val="bg2"/>
            </a:solidFill>
            <a:ln w="9525">
              <a:noFill/>
              <a:round/>
              <a:headEnd/>
              <a:tailEnd/>
            </a:ln>
          </p:spPr>
          <p:txBody>
            <a:bodyPr/>
            <a:lstStyle/>
            <a:p>
              <a:endParaRPr lang="fa-IR"/>
            </a:p>
          </p:txBody>
        </p:sp>
        <p:sp>
          <p:nvSpPr>
            <p:cNvPr id="11271" name="Freeform 15"/>
            <p:cNvSpPr>
              <a:spLocks/>
            </p:cNvSpPr>
            <p:nvPr/>
          </p:nvSpPr>
          <p:spPr bwMode="auto">
            <a:xfrm>
              <a:off x="1943" y="3829"/>
              <a:ext cx="2033" cy="499"/>
            </a:xfrm>
            <a:custGeom>
              <a:avLst/>
              <a:gdLst>
                <a:gd name="T0" fmla="*/ 186 w 2033"/>
                <a:gd name="T1" fmla="*/ 18 h 499"/>
                <a:gd name="T2" fmla="*/ 138 w 2033"/>
                <a:gd name="T3" fmla="*/ 6 h 499"/>
                <a:gd name="T4" fmla="*/ 96 w 2033"/>
                <a:gd name="T5" fmla="*/ 0 h 499"/>
                <a:gd name="T6" fmla="*/ 36 w 2033"/>
                <a:gd name="T7" fmla="*/ 0 h 499"/>
                <a:gd name="T8" fmla="*/ 12 w 2033"/>
                <a:gd name="T9" fmla="*/ 25 h 499"/>
                <a:gd name="T10" fmla="*/ 0 w 2033"/>
                <a:gd name="T11" fmla="*/ 128 h 499"/>
                <a:gd name="T12" fmla="*/ 60 w 2033"/>
                <a:gd name="T13" fmla="*/ 104 h 499"/>
                <a:gd name="T14" fmla="*/ 90 w 2033"/>
                <a:gd name="T15" fmla="*/ 134 h 499"/>
                <a:gd name="T16" fmla="*/ 150 w 2033"/>
                <a:gd name="T17" fmla="*/ 153 h 499"/>
                <a:gd name="T18" fmla="*/ 209 w 2033"/>
                <a:gd name="T19" fmla="*/ 273 h 499"/>
                <a:gd name="T20" fmla="*/ 401 w 2033"/>
                <a:gd name="T21" fmla="*/ 359 h 499"/>
                <a:gd name="T22" fmla="*/ 777 w 2033"/>
                <a:gd name="T23" fmla="*/ 359 h 499"/>
                <a:gd name="T24" fmla="*/ 2033 w 2033"/>
                <a:gd name="T25" fmla="*/ 499 h 499"/>
                <a:gd name="T26" fmla="*/ 2033 w 2033"/>
                <a:gd name="T27" fmla="*/ 499 h 499"/>
                <a:gd name="T28" fmla="*/ 1991 w 2033"/>
                <a:gd name="T29" fmla="*/ 493 h 499"/>
                <a:gd name="T30" fmla="*/ 676 w 2033"/>
                <a:gd name="T31" fmla="*/ 243 h 499"/>
                <a:gd name="T32" fmla="*/ 514 w 2033"/>
                <a:gd name="T33" fmla="*/ 159 h 499"/>
                <a:gd name="T34" fmla="*/ 425 w 2033"/>
                <a:gd name="T35" fmla="*/ 110 h 499"/>
                <a:gd name="T36" fmla="*/ 365 w 2033"/>
                <a:gd name="T37" fmla="*/ 92 h 499"/>
                <a:gd name="T38" fmla="*/ 281 w 2033"/>
                <a:gd name="T39" fmla="*/ 61 h 499"/>
                <a:gd name="T40" fmla="*/ 186 w 2033"/>
                <a:gd name="T41" fmla="*/ 18 h 499"/>
                <a:gd name="T42" fmla="*/ 186 w 2033"/>
                <a:gd name="T43" fmla="*/ 18 h 499"/>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033"/>
                <a:gd name="T67" fmla="*/ 0 h 499"/>
                <a:gd name="T68" fmla="*/ 2033 w 2033"/>
                <a:gd name="T69" fmla="*/ 499 h 499"/>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033" h="499">
                  <a:moveTo>
                    <a:pt x="186" y="18"/>
                  </a:moveTo>
                  <a:lnTo>
                    <a:pt x="138" y="6"/>
                  </a:lnTo>
                  <a:lnTo>
                    <a:pt x="96" y="0"/>
                  </a:lnTo>
                  <a:lnTo>
                    <a:pt x="36" y="0"/>
                  </a:lnTo>
                  <a:lnTo>
                    <a:pt x="12" y="25"/>
                  </a:lnTo>
                  <a:lnTo>
                    <a:pt x="0" y="128"/>
                  </a:lnTo>
                  <a:lnTo>
                    <a:pt x="60" y="104"/>
                  </a:lnTo>
                  <a:lnTo>
                    <a:pt x="90" y="134"/>
                  </a:lnTo>
                  <a:lnTo>
                    <a:pt x="150" y="153"/>
                  </a:lnTo>
                  <a:lnTo>
                    <a:pt x="209" y="273"/>
                  </a:lnTo>
                  <a:lnTo>
                    <a:pt x="401" y="359"/>
                  </a:lnTo>
                  <a:lnTo>
                    <a:pt x="777" y="359"/>
                  </a:lnTo>
                  <a:lnTo>
                    <a:pt x="2033" y="499"/>
                  </a:lnTo>
                  <a:lnTo>
                    <a:pt x="1991" y="493"/>
                  </a:lnTo>
                  <a:lnTo>
                    <a:pt x="676" y="243"/>
                  </a:lnTo>
                  <a:lnTo>
                    <a:pt x="514" y="159"/>
                  </a:lnTo>
                  <a:lnTo>
                    <a:pt x="425" y="110"/>
                  </a:lnTo>
                  <a:lnTo>
                    <a:pt x="365" y="92"/>
                  </a:lnTo>
                  <a:lnTo>
                    <a:pt x="281" y="61"/>
                  </a:lnTo>
                  <a:lnTo>
                    <a:pt x="186" y="18"/>
                  </a:lnTo>
                  <a:close/>
                </a:path>
              </a:pathLst>
            </a:custGeom>
            <a:solidFill>
              <a:schemeClr val="bg2"/>
            </a:solidFill>
            <a:ln w="9525">
              <a:noFill/>
              <a:round/>
              <a:headEnd/>
              <a:tailEnd/>
            </a:ln>
          </p:spPr>
          <p:txBody>
            <a:bodyPr/>
            <a:lstStyle/>
            <a:p>
              <a:endParaRPr lang="fa-IR"/>
            </a:p>
          </p:txBody>
        </p:sp>
        <p:sp>
          <p:nvSpPr>
            <p:cNvPr id="11272" name="Freeform 16"/>
            <p:cNvSpPr>
              <a:spLocks/>
            </p:cNvSpPr>
            <p:nvPr/>
          </p:nvSpPr>
          <p:spPr bwMode="auto">
            <a:xfrm>
              <a:off x="1830" y="3823"/>
              <a:ext cx="71" cy="61"/>
            </a:xfrm>
            <a:custGeom>
              <a:avLst/>
              <a:gdLst>
                <a:gd name="T0" fmla="*/ 0 w 71"/>
                <a:gd name="T1" fmla="*/ 18 h 60"/>
                <a:gd name="T2" fmla="*/ 6 w 71"/>
                <a:gd name="T3" fmla="*/ 18 h 60"/>
                <a:gd name="T4" fmla="*/ 12 w 71"/>
                <a:gd name="T5" fmla="*/ 12 h 60"/>
                <a:gd name="T6" fmla="*/ 6 w 71"/>
                <a:gd name="T7" fmla="*/ 6 h 60"/>
                <a:gd name="T8" fmla="*/ 0 w 71"/>
                <a:gd name="T9" fmla="*/ 0 h 60"/>
                <a:gd name="T10" fmla="*/ 29 w 71"/>
                <a:gd name="T11" fmla="*/ 18 h 60"/>
                <a:gd name="T12" fmla="*/ 53 w 71"/>
                <a:gd name="T13" fmla="*/ 18 h 60"/>
                <a:gd name="T14" fmla="*/ 59 w 71"/>
                <a:gd name="T15" fmla="*/ 31 h 60"/>
                <a:gd name="T16" fmla="*/ 65 w 71"/>
                <a:gd name="T17" fmla="*/ 43 h 60"/>
                <a:gd name="T18" fmla="*/ 71 w 71"/>
                <a:gd name="T19" fmla="*/ 55 h 60"/>
                <a:gd name="T20" fmla="*/ 71 w 71"/>
                <a:gd name="T21" fmla="*/ 61 h 60"/>
                <a:gd name="T22" fmla="*/ 59 w 71"/>
                <a:gd name="T23" fmla="*/ 55 h 60"/>
                <a:gd name="T24" fmla="*/ 47 w 71"/>
                <a:gd name="T25" fmla="*/ 43 h 60"/>
                <a:gd name="T26" fmla="*/ 23 w 71"/>
                <a:gd name="T27" fmla="*/ 31 h 60"/>
                <a:gd name="T28" fmla="*/ 23 w 71"/>
                <a:gd name="T29" fmla="*/ 37 h 60"/>
                <a:gd name="T30" fmla="*/ 18 w 71"/>
                <a:gd name="T31" fmla="*/ 43 h 60"/>
                <a:gd name="T32" fmla="*/ 12 w 71"/>
                <a:gd name="T33" fmla="*/ 49 h 60"/>
                <a:gd name="T34" fmla="*/ 6 w 71"/>
                <a:gd name="T35" fmla="*/ 49 h 60"/>
                <a:gd name="T36" fmla="*/ 6 w 71"/>
                <a:gd name="T37" fmla="*/ 49 h 60"/>
                <a:gd name="T38" fmla="*/ 6 w 71"/>
                <a:gd name="T39" fmla="*/ 37 h 60"/>
                <a:gd name="T40" fmla="*/ 0 w 71"/>
                <a:gd name="T41" fmla="*/ 18 h 60"/>
                <a:gd name="T42" fmla="*/ 0 w 71"/>
                <a:gd name="T43" fmla="*/ 18 h 60"/>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71"/>
                <a:gd name="T67" fmla="*/ 0 h 60"/>
                <a:gd name="T68" fmla="*/ 71 w 71"/>
                <a:gd name="T69" fmla="*/ 60 h 60"/>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71" h="60">
                  <a:moveTo>
                    <a:pt x="0" y="18"/>
                  </a:moveTo>
                  <a:lnTo>
                    <a:pt x="6" y="18"/>
                  </a:lnTo>
                  <a:lnTo>
                    <a:pt x="12" y="12"/>
                  </a:lnTo>
                  <a:lnTo>
                    <a:pt x="6" y="6"/>
                  </a:lnTo>
                  <a:lnTo>
                    <a:pt x="0" y="0"/>
                  </a:lnTo>
                  <a:lnTo>
                    <a:pt x="29" y="18"/>
                  </a:lnTo>
                  <a:lnTo>
                    <a:pt x="53" y="18"/>
                  </a:lnTo>
                  <a:lnTo>
                    <a:pt x="59" y="30"/>
                  </a:lnTo>
                  <a:lnTo>
                    <a:pt x="65" y="42"/>
                  </a:lnTo>
                  <a:lnTo>
                    <a:pt x="71" y="54"/>
                  </a:lnTo>
                  <a:lnTo>
                    <a:pt x="71" y="60"/>
                  </a:lnTo>
                  <a:lnTo>
                    <a:pt x="59" y="54"/>
                  </a:lnTo>
                  <a:lnTo>
                    <a:pt x="47" y="42"/>
                  </a:lnTo>
                  <a:lnTo>
                    <a:pt x="23" y="30"/>
                  </a:lnTo>
                  <a:lnTo>
                    <a:pt x="23" y="36"/>
                  </a:lnTo>
                  <a:lnTo>
                    <a:pt x="18" y="42"/>
                  </a:lnTo>
                  <a:lnTo>
                    <a:pt x="12" y="48"/>
                  </a:lnTo>
                  <a:lnTo>
                    <a:pt x="6" y="48"/>
                  </a:lnTo>
                  <a:lnTo>
                    <a:pt x="6" y="36"/>
                  </a:lnTo>
                  <a:lnTo>
                    <a:pt x="0" y="18"/>
                  </a:lnTo>
                  <a:close/>
                </a:path>
              </a:pathLst>
            </a:custGeom>
            <a:solidFill>
              <a:schemeClr val="bg2"/>
            </a:solidFill>
            <a:ln w="9525">
              <a:noFill/>
              <a:round/>
              <a:headEnd/>
              <a:tailEnd/>
            </a:ln>
          </p:spPr>
          <p:txBody>
            <a:bodyPr/>
            <a:lstStyle/>
            <a:p>
              <a:endParaRPr lang="fa-IR"/>
            </a:p>
          </p:txBody>
        </p:sp>
        <p:sp>
          <p:nvSpPr>
            <p:cNvPr id="11273" name="Freeform 17"/>
            <p:cNvSpPr>
              <a:spLocks/>
            </p:cNvSpPr>
            <p:nvPr/>
          </p:nvSpPr>
          <p:spPr bwMode="auto">
            <a:xfrm>
              <a:off x="855" y="3842"/>
              <a:ext cx="161" cy="164"/>
            </a:xfrm>
            <a:custGeom>
              <a:avLst/>
              <a:gdLst>
                <a:gd name="T0" fmla="*/ 30 w 161"/>
                <a:gd name="T1" fmla="*/ 0 h 162"/>
                <a:gd name="T2" fmla="*/ 48 w 161"/>
                <a:gd name="T3" fmla="*/ 6 h 162"/>
                <a:gd name="T4" fmla="*/ 72 w 161"/>
                <a:gd name="T5" fmla="*/ 6 h 162"/>
                <a:gd name="T6" fmla="*/ 114 w 161"/>
                <a:gd name="T7" fmla="*/ 12 h 162"/>
                <a:gd name="T8" fmla="*/ 96 w 161"/>
                <a:gd name="T9" fmla="*/ 55 h 162"/>
                <a:gd name="T10" fmla="*/ 96 w 161"/>
                <a:gd name="T11" fmla="*/ 61 h 162"/>
                <a:gd name="T12" fmla="*/ 102 w 161"/>
                <a:gd name="T13" fmla="*/ 73 h 162"/>
                <a:gd name="T14" fmla="*/ 108 w 161"/>
                <a:gd name="T15" fmla="*/ 85 h 162"/>
                <a:gd name="T16" fmla="*/ 120 w 161"/>
                <a:gd name="T17" fmla="*/ 97 h 162"/>
                <a:gd name="T18" fmla="*/ 143 w 161"/>
                <a:gd name="T19" fmla="*/ 115 h 162"/>
                <a:gd name="T20" fmla="*/ 155 w 161"/>
                <a:gd name="T21" fmla="*/ 140 h 162"/>
                <a:gd name="T22" fmla="*/ 161 w 161"/>
                <a:gd name="T23" fmla="*/ 158 h 162"/>
                <a:gd name="T24" fmla="*/ 161 w 161"/>
                <a:gd name="T25" fmla="*/ 164 h 162"/>
                <a:gd name="T26" fmla="*/ 96 w 161"/>
                <a:gd name="T27" fmla="*/ 103 h 162"/>
                <a:gd name="T28" fmla="*/ 30 w 161"/>
                <a:gd name="T29" fmla="*/ 55 h 162"/>
                <a:gd name="T30" fmla="*/ 0 w 161"/>
                <a:gd name="T31" fmla="*/ 0 h 162"/>
                <a:gd name="T32" fmla="*/ 30 w 161"/>
                <a:gd name="T33" fmla="*/ 0 h 162"/>
                <a:gd name="T34" fmla="*/ 30 w 161"/>
                <a:gd name="T35" fmla="*/ 0 h 16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61"/>
                <a:gd name="T55" fmla="*/ 0 h 162"/>
                <a:gd name="T56" fmla="*/ 161 w 161"/>
                <a:gd name="T57" fmla="*/ 162 h 162"/>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61" h="162">
                  <a:moveTo>
                    <a:pt x="30" y="0"/>
                  </a:moveTo>
                  <a:lnTo>
                    <a:pt x="48" y="6"/>
                  </a:lnTo>
                  <a:lnTo>
                    <a:pt x="72" y="6"/>
                  </a:lnTo>
                  <a:lnTo>
                    <a:pt x="114" y="12"/>
                  </a:lnTo>
                  <a:lnTo>
                    <a:pt x="96" y="54"/>
                  </a:lnTo>
                  <a:lnTo>
                    <a:pt x="96" y="60"/>
                  </a:lnTo>
                  <a:lnTo>
                    <a:pt x="102" y="72"/>
                  </a:lnTo>
                  <a:lnTo>
                    <a:pt x="108" y="84"/>
                  </a:lnTo>
                  <a:lnTo>
                    <a:pt x="120" y="96"/>
                  </a:lnTo>
                  <a:lnTo>
                    <a:pt x="143" y="114"/>
                  </a:lnTo>
                  <a:lnTo>
                    <a:pt x="155" y="138"/>
                  </a:lnTo>
                  <a:lnTo>
                    <a:pt x="161" y="156"/>
                  </a:lnTo>
                  <a:lnTo>
                    <a:pt x="161" y="162"/>
                  </a:lnTo>
                  <a:lnTo>
                    <a:pt x="96" y="102"/>
                  </a:lnTo>
                  <a:lnTo>
                    <a:pt x="30" y="54"/>
                  </a:lnTo>
                  <a:lnTo>
                    <a:pt x="0" y="0"/>
                  </a:lnTo>
                  <a:lnTo>
                    <a:pt x="30" y="0"/>
                  </a:lnTo>
                  <a:close/>
                </a:path>
              </a:pathLst>
            </a:custGeom>
            <a:solidFill>
              <a:schemeClr val="bg2"/>
            </a:solidFill>
            <a:ln w="9525">
              <a:noFill/>
              <a:round/>
              <a:headEnd/>
              <a:tailEnd/>
            </a:ln>
          </p:spPr>
          <p:txBody>
            <a:bodyPr/>
            <a:lstStyle/>
            <a:p>
              <a:endParaRPr lang="fa-IR"/>
            </a:p>
          </p:txBody>
        </p:sp>
        <p:sp>
          <p:nvSpPr>
            <p:cNvPr id="11274" name="Freeform 18"/>
            <p:cNvSpPr>
              <a:spLocks/>
            </p:cNvSpPr>
            <p:nvPr/>
          </p:nvSpPr>
          <p:spPr bwMode="auto">
            <a:xfrm>
              <a:off x="706" y="3854"/>
              <a:ext cx="59" cy="61"/>
            </a:xfrm>
            <a:custGeom>
              <a:avLst/>
              <a:gdLst>
                <a:gd name="T0" fmla="*/ 59 w 59"/>
                <a:gd name="T1" fmla="*/ 6 h 60"/>
                <a:gd name="T2" fmla="*/ 41 w 59"/>
                <a:gd name="T3" fmla="*/ 31 h 60"/>
                <a:gd name="T4" fmla="*/ 41 w 59"/>
                <a:gd name="T5" fmla="*/ 37 h 60"/>
                <a:gd name="T6" fmla="*/ 47 w 59"/>
                <a:gd name="T7" fmla="*/ 43 h 60"/>
                <a:gd name="T8" fmla="*/ 53 w 59"/>
                <a:gd name="T9" fmla="*/ 55 h 60"/>
                <a:gd name="T10" fmla="*/ 53 w 59"/>
                <a:gd name="T11" fmla="*/ 61 h 60"/>
                <a:gd name="T12" fmla="*/ 47 w 59"/>
                <a:gd name="T13" fmla="*/ 55 h 60"/>
                <a:gd name="T14" fmla="*/ 35 w 59"/>
                <a:gd name="T15" fmla="*/ 49 h 60"/>
                <a:gd name="T16" fmla="*/ 23 w 59"/>
                <a:gd name="T17" fmla="*/ 37 h 60"/>
                <a:gd name="T18" fmla="*/ 17 w 59"/>
                <a:gd name="T19" fmla="*/ 31 h 60"/>
                <a:gd name="T20" fmla="*/ 0 w 59"/>
                <a:gd name="T21" fmla="*/ 0 h 60"/>
                <a:gd name="T22" fmla="*/ 59 w 59"/>
                <a:gd name="T23" fmla="*/ 6 h 60"/>
                <a:gd name="T24" fmla="*/ 59 w 59"/>
                <a:gd name="T25" fmla="*/ 6 h 6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59"/>
                <a:gd name="T40" fmla="*/ 0 h 60"/>
                <a:gd name="T41" fmla="*/ 59 w 59"/>
                <a:gd name="T42" fmla="*/ 60 h 6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59" h="60">
                  <a:moveTo>
                    <a:pt x="59" y="6"/>
                  </a:moveTo>
                  <a:lnTo>
                    <a:pt x="41" y="30"/>
                  </a:lnTo>
                  <a:lnTo>
                    <a:pt x="41" y="36"/>
                  </a:lnTo>
                  <a:lnTo>
                    <a:pt x="47" y="42"/>
                  </a:lnTo>
                  <a:lnTo>
                    <a:pt x="53" y="54"/>
                  </a:lnTo>
                  <a:lnTo>
                    <a:pt x="53" y="60"/>
                  </a:lnTo>
                  <a:lnTo>
                    <a:pt x="47" y="54"/>
                  </a:lnTo>
                  <a:lnTo>
                    <a:pt x="35" y="48"/>
                  </a:lnTo>
                  <a:lnTo>
                    <a:pt x="23" y="36"/>
                  </a:lnTo>
                  <a:lnTo>
                    <a:pt x="17" y="30"/>
                  </a:lnTo>
                  <a:lnTo>
                    <a:pt x="0" y="0"/>
                  </a:lnTo>
                  <a:lnTo>
                    <a:pt x="59" y="6"/>
                  </a:lnTo>
                  <a:close/>
                </a:path>
              </a:pathLst>
            </a:custGeom>
            <a:solidFill>
              <a:schemeClr val="bg2"/>
            </a:solidFill>
            <a:ln w="9525">
              <a:noFill/>
              <a:round/>
              <a:headEnd/>
              <a:tailEnd/>
            </a:ln>
          </p:spPr>
          <p:txBody>
            <a:bodyPr/>
            <a:lstStyle/>
            <a:p>
              <a:endParaRPr lang="fa-IR"/>
            </a:p>
          </p:txBody>
        </p:sp>
        <p:sp>
          <p:nvSpPr>
            <p:cNvPr id="11275" name="Freeform 19"/>
            <p:cNvSpPr>
              <a:spLocks/>
            </p:cNvSpPr>
            <p:nvPr/>
          </p:nvSpPr>
          <p:spPr bwMode="auto">
            <a:xfrm>
              <a:off x="395" y="3811"/>
              <a:ext cx="245" cy="207"/>
            </a:xfrm>
            <a:custGeom>
              <a:avLst/>
              <a:gdLst>
                <a:gd name="T0" fmla="*/ 233 w 245"/>
                <a:gd name="T1" fmla="*/ 37 h 204"/>
                <a:gd name="T2" fmla="*/ 245 w 245"/>
                <a:gd name="T3" fmla="*/ 43 h 204"/>
                <a:gd name="T4" fmla="*/ 209 w 245"/>
                <a:gd name="T5" fmla="*/ 85 h 204"/>
                <a:gd name="T6" fmla="*/ 143 w 245"/>
                <a:gd name="T7" fmla="*/ 134 h 204"/>
                <a:gd name="T8" fmla="*/ 167 w 245"/>
                <a:gd name="T9" fmla="*/ 158 h 204"/>
                <a:gd name="T10" fmla="*/ 179 w 245"/>
                <a:gd name="T11" fmla="*/ 207 h 204"/>
                <a:gd name="T12" fmla="*/ 77 w 245"/>
                <a:gd name="T13" fmla="*/ 134 h 204"/>
                <a:gd name="T14" fmla="*/ 47 w 245"/>
                <a:gd name="T15" fmla="*/ 85 h 204"/>
                <a:gd name="T16" fmla="*/ 89 w 245"/>
                <a:gd name="T17" fmla="*/ 67 h 204"/>
                <a:gd name="T18" fmla="*/ 59 w 245"/>
                <a:gd name="T19" fmla="*/ 37 h 204"/>
                <a:gd name="T20" fmla="*/ 0 w 245"/>
                <a:gd name="T21" fmla="*/ 12 h 204"/>
                <a:gd name="T22" fmla="*/ 0 w 245"/>
                <a:gd name="T23" fmla="*/ 0 h 204"/>
                <a:gd name="T24" fmla="*/ 6 w 245"/>
                <a:gd name="T25" fmla="*/ 0 h 204"/>
                <a:gd name="T26" fmla="*/ 12 w 245"/>
                <a:gd name="T27" fmla="*/ 0 h 204"/>
                <a:gd name="T28" fmla="*/ 47 w 245"/>
                <a:gd name="T29" fmla="*/ 6 h 204"/>
                <a:gd name="T30" fmla="*/ 77 w 245"/>
                <a:gd name="T31" fmla="*/ 6 h 204"/>
                <a:gd name="T32" fmla="*/ 83 w 245"/>
                <a:gd name="T33" fmla="*/ 6 h 204"/>
                <a:gd name="T34" fmla="*/ 89 w 245"/>
                <a:gd name="T35" fmla="*/ 6 h 204"/>
                <a:gd name="T36" fmla="*/ 101 w 245"/>
                <a:gd name="T37" fmla="*/ 12 h 204"/>
                <a:gd name="T38" fmla="*/ 125 w 245"/>
                <a:gd name="T39" fmla="*/ 12 h 204"/>
                <a:gd name="T40" fmla="*/ 143 w 245"/>
                <a:gd name="T41" fmla="*/ 18 h 204"/>
                <a:gd name="T42" fmla="*/ 149 w 245"/>
                <a:gd name="T43" fmla="*/ 18 h 204"/>
                <a:gd name="T44" fmla="*/ 149 w 245"/>
                <a:gd name="T45" fmla="*/ 18 h 204"/>
                <a:gd name="T46" fmla="*/ 203 w 245"/>
                <a:gd name="T47" fmla="*/ 24 h 204"/>
                <a:gd name="T48" fmla="*/ 233 w 245"/>
                <a:gd name="T49" fmla="*/ 37 h 204"/>
                <a:gd name="T50" fmla="*/ 233 w 245"/>
                <a:gd name="T51" fmla="*/ 37 h 204"/>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245"/>
                <a:gd name="T79" fmla="*/ 0 h 204"/>
                <a:gd name="T80" fmla="*/ 245 w 245"/>
                <a:gd name="T81" fmla="*/ 204 h 204"/>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245" h="204">
                  <a:moveTo>
                    <a:pt x="233" y="36"/>
                  </a:moveTo>
                  <a:lnTo>
                    <a:pt x="245" y="42"/>
                  </a:lnTo>
                  <a:lnTo>
                    <a:pt x="209" y="84"/>
                  </a:lnTo>
                  <a:lnTo>
                    <a:pt x="143" y="132"/>
                  </a:lnTo>
                  <a:lnTo>
                    <a:pt x="167" y="156"/>
                  </a:lnTo>
                  <a:lnTo>
                    <a:pt x="179" y="204"/>
                  </a:lnTo>
                  <a:lnTo>
                    <a:pt x="77" y="132"/>
                  </a:lnTo>
                  <a:lnTo>
                    <a:pt x="47" y="84"/>
                  </a:lnTo>
                  <a:lnTo>
                    <a:pt x="89" y="66"/>
                  </a:lnTo>
                  <a:lnTo>
                    <a:pt x="59" y="36"/>
                  </a:lnTo>
                  <a:lnTo>
                    <a:pt x="0" y="12"/>
                  </a:lnTo>
                  <a:lnTo>
                    <a:pt x="0" y="0"/>
                  </a:lnTo>
                  <a:lnTo>
                    <a:pt x="6" y="0"/>
                  </a:lnTo>
                  <a:lnTo>
                    <a:pt x="12" y="0"/>
                  </a:lnTo>
                  <a:lnTo>
                    <a:pt x="47" y="6"/>
                  </a:lnTo>
                  <a:lnTo>
                    <a:pt x="77" y="6"/>
                  </a:lnTo>
                  <a:lnTo>
                    <a:pt x="83" y="6"/>
                  </a:lnTo>
                  <a:lnTo>
                    <a:pt x="89" y="6"/>
                  </a:lnTo>
                  <a:lnTo>
                    <a:pt x="101" y="12"/>
                  </a:lnTo>
                  <a:lnTo>
                    <a:pt x="125" y="12"/>
                  </a:lnTo>
                  <a:lnTo>
                    <a:pt x="143" y="18"/>
                  </a:lnTo>
                  <a:lnTo>
                    <a:pt x="149" y="18"/>
                  </a:lnTo>
                  <a:lnTo>
                    <a:pt x="203" y="24"/>
                  </a:lnTo>
                  <a:lnTo>
                    <a:pt x="233" y="36"/>
                  </a:lnTo>
                  <a:close/>
                </a:path>
              </a:pathLst>
            </a:custGeom>
            <a:solidFill>
              <a:schemeClr val="bg2"/>
            </a:solidFill>
            <a:ln w="9525">
              <a:noFill/>
              <a:round/>
              <a:headEnd/>
              <a:tailEnd/>
            </a:ln>
          </p:spPr>
          <p:txBody>
            <a:bodyPr/>
            <a:lstStyle/>
            <a:p>
              <a:endParaRPr lang="fa-IR"/>
            </a:p>
          </p:txBody>
        </p:sp>
      </p:grpSp>
    </p:spTree>
  </p:cSld>
  <p:clrMapOvr>
    <a:masterClrMapping/>
  </p:clrMapOvr>
  <p:transition advTm="20000">
    <p:dissolve/>
  </p:transition>
</p:sld>
</file>

<file path=ppt/theme/theme1.xml><?xml version="1.0" encoding="utf-8"?>
<a:theme xmlns:a="http://schemas.openxmlformats.org/drawingml/2006/main" name="Project Overview">
  <a:themeElements>
    <a:clrScheme name="Project Overview 1">
      <a:dk1>
        <a:srgbClr val="000000"/>
      </a:dk1>
      <a:lt1>
        <a:srgbClr val="FFFFFF"/>
      </a:lt1>
      <a:dk2>
        <a:srgbClr val="0066CC"/>
      </a:dk2>
      <a:lt2>
        <a:srgbClr val="CBCBCB"/>
      </a:lt2>
      <a:accent1>
        <a:srgbClr val="00CCFF"/>
      </a:accent1>
      <a:accent2>
        <a:srgbClr val="00FFCC"/>
      </a:accent2>
      <a:accent3>
        <a:srgbClr val="AAB8E2"/>
      </a:accent3>
      <a:accent4>
        <a:srgbClr val="DADADA"/>
      </a:accent4>
      <a:accent5>
        <a:srgbClr val="AAE2FF"/>
      </a:accent5>
      <a:accent6>
        <a:srgbClr val="00E7B9"/>
      </a:accent6>
      <a:hlink>
        <a:srgbClr val="FF3300"/>
      </a:hlink>
      <a:folHlink>
        <a:srgbClr val="FF7C80"/>
      </a:folHlink>
    </a:clrScheme>
    <a:fontScheme name="Project Overview">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Project Overview 1">
        <a:dk1>
          <a:srgbClr val="000000"/>
        </a:dk1>
        <a:lt1>
          <a:srgbClr val="FFFFFF"/>
        </a:lt1>
        <a:dk2>
          <a:srgbClr val="0066CC"/>
        </a:dk2>
        <a:lt2>
          <a:srgbClr val="CBCBCB"/>
        </a:lt2>
        <a:accent1>
          <a:srgbClr val="00CCFF"/>
        </a:accent1>
        <a:accent2>
          <a:srgbClr val="00FFCC"/>
        </a:accent2>
        <a:accent3>
          <a:srgbClr val="AAB8E2"/>
        </a:accent3>
        <a:accent4>
          <a:srgbClr val="DADADA"/>
        </a:accent4>
        <a:accent5>
          <a:srgbClr val="AAE2FF"/>
        </a:accent5>
        <a:accent6>
          <a:srgbClr val="00E7B9"/>
        </a:accent6>
        <a:hlink>
          <a:srgbClr val="FF3300"/>
        </a:hlink>
        <a:folHlink>
          <a:srgbClr val="FF7C80"/>
        </a:folHlink>
      </a:clrScheme>
      <a:clrMap bg1="dk2" tx1="lt1" bg2="dk1" tx2="lt2" accent1="accent1" accent2="accent2" accent3="accent3" accent4="accent4" accent5="accent5" accent6="accent6" hlink="hlink" folHlink="folHlink"/>
    </a:extraClrScheme>
    <a:extraClrScheme>
      <a:clrScheme name="Project Overview 2">
        <a:dk1>
          <a:srgbClr val="000000"/>
        </a:dk1>
        <a:lt1>
          <a:srgbClr val="FFFFFF"/>
        </a:lt1>
        <a:dk2>
          <a:srgbClr val="000000"/>
        </a:dk2>
        <a:lt2>
          <a:srgbClr val="868686"/>
        </a:lt2>
        <a:accent1>
          <a:srgbClr val="3366FF"/>
        </a:accent1>
        <a:accent2>
          <a:srgbClr val="009900"/>
        </a:accent2>
        <a:accent3>
          <a:srgbClr val="FFFFFF"/>
        </a:accent3>
        <a:accent4>
          <a:srgbClr val="000000"/>
        </a:accent4>
        <a:accent5>
          <a:srgbClr val="ADB8FF"/>
        </a:accent5>
        <a:accent6>
          <a:srgbClr val="008A00"/>
        </a:accent6>
        <a:hlink>
          <a:srgbClr val="FF0033"/>
        </a:hlink>
        <a:folHlink>
          <a:srgbClr val="CCCCCC"/>
        </a:folHlink>
      </a:clrScheme>
      <a:clrMap bg1="lt1" tx1="dk1" bg2="lt2" tx2="dk2" accent1="accent1" accent2="accent2" accent3="accent3" accent4="accent4" accent5="accent5" accent6="accent6" hlink="hlink" folHlink="folHlink"/>
    </a:extraClrScheme>
    <a:extraClrScheme>
      <a:clrScheme name="Project Overview 3">
        <a:dk1>
          <a:srgbClr val="000000"/>
        </a:dk1>
        <a:lt1>
          <a:srgbClr val="FFFFFF"/>
        </a:lt1>
        <a:dk2>
          <a:srgbClr val="000000"/>
        </a:dk2>
        <a:lt2>
          <a:srgbClr val="868686"/>
        </a:lt2>
        <a:accent1>
          <a:srgbClr val="EAEAEA"/>
        </a:accent1>
        <a:accent2>
          <a:srgbClr val="5F5F5F"/>
        </a:accent2>
        <a:accent3>
          <a:srgbClr val="FFFFFF"/>
        </a:accent3>
        <a:accent4>
          <a:srgbClr val="000000"/>
        </a:accent4>
        <a:accent5>
          <a:srgbClr val="F3F3F3"/>
        </a:accent5>
        <a:accent6>
          <a:srgbClr val="555555"/>
        </a:accent6>
        <a:hlink>
          <a:srgbClr val="969696"/>
        </a:hlink>
        <a:folHlink>
          <a:srgbClr val="CBCBCB"/>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D:\Program Files\Microsoft Office\Templates\1033\Project Overview.pot</Template>
  <TotalTime>80</TotalTime>
  <Words>442</Words>
  <Application>Microsoft Office PowerPoint</Application>
  <PresentationFormat>On-screen Show (4:3)</PresentationFormat>
  <Paragraphs>23</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Project Overview</vt:lpstr>
      <vt:lpstr>Slide 1</vt:lpstr>
      <vt:lpstr>Slide 2</vt:lpstr>
      <vt:lpstr>Slide 3</vt:lpstr>
      <vt:lpstr>Slide 4</vt:lpstr>
      <vt:lpstr>Slide 5</vt:lpstr>
      <vt:lpstr>Slide 6</vt:lpstr>
      <vt:lpstr>Slide 7</vt:lpstr>
      <vt:lpstr>Slide 8</vt:lpstr>
      <vt:lpstr>Slide 9</vt:lpstr>
      <vt:lpstr>Slide 10</vt:lpstr>
      <vt:lpstr>Slide 11</vt:lpstr>
      <vt:lpstr>Slide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hamideh arasteh</dc:creator>
  <cp:lastModifiedBy>MRT</cp:lastModifiedBy>
  <cp:revision>6</cp:revision>
  <cp:lastPrinted>1601-01-01T00:00:00Z</cp:lastPrinted>
  <dcterms:created xsi:type="dcterms:W3CDTF">1601-01-01T00:00:00Z</dcterms:created>
  <dcterms:modified xsi:type="dcterms:W3CDTF">2014-03-08T04:06:44Z</dcterms:modified>
</cp:coreProperties>
</file>