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83" r:id="rId3"/>
    <p:sldId id="287" r:id="rId4"/>
    <p:sldId id="266" r:id="rId5"/>
    <p:sldId id="277" r:id="rId6"/>
    <p:sldId id="258" r:id="rId7"/>
    <p:sldId id="263" r:id="rId8"/>
    <p:sldId id="260" r:id="rId9"/>
    <p:sldId id="284" r:id="rId10"/>
    <p:sldId id="261" r:id="rId11"/>
    <p:sldId id="265" r:id="rId12"/>
    <p:sldId id="259" r:id="rId13"/>
    <p:sldId id="278" r:id="rId14"/>
    <p:sldId id="280" r:id="rId15"/>
    <p:sldId id="268" r:id="rId16"/>
    <p:sldId id="269" r:id="rId17"/>
    <p:sldId id="285" r:id="rId18"/>
    <p:sldId id="271" r:id="rId19"/>
    <p:sldId id="28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z.peirovi\Desktop\Downloads\يامقا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z.peirovi\Desktop\Downloads\سنجد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4800" y="1295400"/>
            <a:ext cx="80010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6600" b="1" dirty="0" smtClean="0">
                <a:solidFill>
                  <a:srgbClr val="002060"/>
                </a:solidFill>
              </a:rPr>
              <a:t>سنجد: </a:t>
            </a:r>
          </a:p>
          <a:p>
            <a:pPr algn="ctr"/>
            <a:r>
              <a:rPr lang="fa-IR" sz="4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نماد </a:t>
            </a:r>
            <a:r>
              <a:rPr lang="fa-IR" sz="4400" b="1" dirty="0" smtClean="0">
                <a:solidFill>
                  <a:srgbClr val="FF0000"/>
                </a:solidFill>
              </a:rPr>
              <a:t>عشق</a:t>
            </a:r>
            <a:r>
              <a:rPr lang="fa-IR" sz="4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fa-IR" sz="4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است </a:t>
            </a:r>
            <a:r>
              <a:rPr lang="fa-IR" sz="4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و از مقدمات اصلى تولدو زایندگى. عده اى عقیده دارند که بوى برگ و شکوفه درخت سنجد محرک </a:t>
            </a:r>
            <a:r>
              <a:rPr lang="fa-IR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عشق</a:t>
            </a:r>
            <a:r>
              <a:rPr lang="fa-IR" sz="4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است</a:t>
            </a:r>
            <a:endParaRPr lang="fa-IR" sz="44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z.peirovi\Desktop\Downloads\سمنو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4191000" y="1828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4000" dirty="0" smtClean="0">
                <a:solidFill>
                  <a:schemeClr val="bg1"/>
                </a:solidFill>
              </a:rPr>
              <a:t>نماد زایش و </a:t>
            </a:r>
            <a:r>
              <a:rPr lang="fa-IR" sz="4000" dirty="0" smtClean="0">
                <a:solidFill>
                  <a:srgbClr val="FFFF00"/>
                </a:solidFill>
              </a:rPr>
              <a:t>بارورى</a:t>
            </a:r>
            <a:r>
              <a:rPr lang="fa-IR" sz="4000" dirty="0" smtClean="0">
                <a:solidFill>
                  <a:srgbClr val="00B050"/>
                </a:solidFill>
              </a:rPr>
              <a:t> </a:t>
            </a:r>
            <a:r>
              <a:rPr lang="fa-IR" sz="4000" dirty="0" smtClean="0">
                <a:solidFill>
                  <a:srgbClr val="FFFF00"/>
                </a:solidFill>
              </a:rPr>
              <a:t>گیاهان است </a:t>
            </a:r>
            <a:r>
              <a:rPr lang="fa-IR" sz="4000" dirty="0" smtClean="0">
                <a:solidFill>
                  <a:schemeClr val="bg1"/>
                </a:solidFill>
              </a:rPr>
              <a:t>و از جوانه هاى تازه رسیده گندم تهیه مى شود</a:t>
            </a:r>
            <a:endParaRPr lang="fa-IR" sz="40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9800" y="533400"/>
            <a:ext cx="1418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سمنو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z.peirovi\Desktop\Downloads\سركه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581400" y="1447800"/>
            <a:ext cx="16674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سرکه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6958" y="2895600"/>
            <a:ext cx="5838458" cy="267765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نماد پذیرش ناملایمات </a:t>
            </a:r>
          </a:p>
          <a:p>
            <a:pPr algn="ctr"/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و </a:t>
            </a:r>
          </a:p>
          <a:p>
            <a:pPr algn="ctr"/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نماد رضا و تسلیم است</a:t>
            </a:r>
            <a:endParaRPr lang="fa-I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z.peirovi\Desktop\Downloads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524000" y="762000"/>
            <a:ext cx="13676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ماهی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133600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3600" b="1" dirty="0" smtClean="0">
                <a:ln/>
                <a:solidFill>
                  <a:schemeClr val="accent6">
                    <a:lumMod val="75000"/>
                  </a:schemeClr>
                </a:solidFill>
              </a:rPr>
              <a:t>یکی از نمادهای فرشته آب و باروری است </a:t>
            </a:r>
          </a:p>
          <a:p>
            <a:pPr algn="ctr"/>
            <a:r>
              <a:rPr lang="fa-IR" sz="4800" b="1" dirty="0" smtClean="0">
                <a:ln/>
                <a:solidFill>
                  <a:schemeClr val="accent6">
                    <a:lumMod val="75000"/>
                  </a:schemeClr>
                </a:solidFill>
              </a:rPr>
              <a:t>و</a:t>
            </a:r>
          </a:p>
          <a:p>
            <a:pPr algn="ctr">
              <a:lnSpc>
                <a:spcPct val="150000"/>
              </a:lnSpc>
            </a:pPr>
            <a:r>
              <a:rPr lang="fa-IR" b="1" dirty="0" smtClean="0">
                <a:ln/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a-IR" sz="4800" b="1" dirty="0" smtClean="0">
                <a:ln/>
                <a:solidFill>
                  <a:schemeClr val="accent6">
                    <a:lumMod val="75000"/>
                  </a:schemeClr>
                </a:solidFill>
              </a:rPr>
              <a:t>وجود آن باعث برکت و باروری می گردد</a:t>
            </a:r>
            <a:endParaRPr lang="fa-IR" sz="4800" b="1" dirty="0">
              <a:ln/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z.peirovi\Desktop\Download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581400" y="762000"/>
            <a:ext cx="1555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سبزه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41" y="1981200"/>
            <a:ext cx="9095759" cy="40626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نشانه خرّمی و شادابی و خوش اخلاقی است.</a:t>
            </a:r>
          </a:p>
          <a:p>
            <a:pPr algn="ctr">
              <a:lnSpc>
                <a:spcPct val="150000"/>
              </a:lnSpc>
            </a:pPr>
            <a:r>
              <a:rPr lang="fa-IR" sz="3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سبزی با خود شادابی ، نیکویی و سرزندگی را به همراه می آورد. </a:t>
            </a:r>
          </a:p>
          <a:p>
            <a:pPr algn="ctr">
              <a:lnSpc>
                <a:spcPct val="150000"/>
              </a:lnSpc>
            </a:pPr>
            <a:r>
              <a:rPr lang="fa-IR" sz="4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رنگ سبز ارتعاش افکار ما را موزون نگه می دارد</a:t>
            </a:r>
          </a:p>
          <a:p>
            <a:pPr algn="ctr">
              <a:lnSpc>
                <a:spcPct val="150000"/>
              </a:lnSpc>
            </a:pPr>
            <a:r>
              <a:rPr lang="fa-IR" sz="2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fa-IR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و به ما آرامش می دهد</a:t>
            </a:r>
            <a:endParaRPr lang="fa-IR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z.peirovi\Desktop\Download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743200" y="1295400"/>
            <a:ext cx="31900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سكه</a:t>
            </a:r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2895600"/>
            <a:ext cx="75438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8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نمادى از خیر و برکت و</a:t>
            </a:r>
          </a:p>
          <a:p>
            <a:pPr algn="ctr"/>
            <a:r>
              <a:rPr lang="fa-IR" sz="8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 درآمد است</a:t>
            </a:r>
            <a:endParaRPr lang="fa-IR" sz="8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z.peirovi\Desktop\Downloads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334000" y="914400"/>
            <a:ext cx="23823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تخم مرغ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56088" y="3276600"/>
            <a:ext cx="6187912" cy="243137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از نوع سفید یا رنگی </a:t>
            </a:r>
          </a:p>
          <a:p>
            <a:pPr algn="ctr">
              <a:lnSpc>
                <a:spcPct val="150000"/>
              </a:lnSpc>
            </a:pP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نمادی است از نطفه و نژاد</a:t>
            </a:r>
            <a:endParaRPr lang="fa-I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z.peirovi\Desktop\Downloads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800440" y="1752600"/>
            <a:ext cx="12362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fa-IR" sz="54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آينه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3048000"/>
            <a:ext cx="4648200" cy="29854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fa-IR" sz="48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نماد جهان بی پایان </a:t>
            </a:r>
          </a:p>
          <a:p>
            <a:pPr algn="ctr"/>
            <a:r>
              <a:rPr kumimoji="0" lang="fa-IR" sz="32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و </a:t>
            </a:r>
          </a:p>
          <a:p>
            <a:pPr algn="ctr"/>
            <a:r>
              <a:rPr kumimoji="0" lang="fa-IR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بارگاه خداوندی است</a:t>
            </a:r>
            <a:endParaRPr lang="fa-I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z.peirovi\Desktop\Downloads\شم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6248400" y="990600"/>
            <a:ext cx="1436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شمع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67000" y="2667000"/>
            <a:ext cx="61414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نمادی است برای روشنایی</a:t>
            </a:r>
            <a:endParaRPr lang="fa-IR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desk\مطالب ماوا و الرت\مطالب آلرت\بك گراند\گل و طبیعت\گل\imagesCAU97OX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895600" y="457200"/>
            <a:ext cx="5925020" cy="549381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fa-IR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fa-IR" sz="5400" b="1" cap="none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نوروزتان </a:t>
            </a:r>
          </a:p>
          <a:p>
            <a:pPr algn="ctr">
              <a:lnSpc>
                <a:spcPct val="150000"/>
              </a:lnSpc>
            </a:pPr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همراه با </a:t>
            </a:r>
          </a:p>
          <a:p>
            <a:pPr algn="ctr">
              <a:lnSpc>
                <a:spcPct val="150000"/>
              </a:lnSpc>
            </a:pPr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شکفتن بهار آرزوهايتان </a:t>
            </a:r>
          </a:p>
          <a:p>
            <a:pPr algn="ctr">
              <a:lnSpc>
                <a:spcPct val="150000"/>
              </a:lnSpc>
            </a:pPr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مبارك باد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z.peirovi\Desktop\Downloads\هف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066800" y="2286000"/>
            <a:ext cx="6934200" cy="4278094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a-IR" sz="3200" dirty="0" smtClean="0">
                <a:cs typeface="B Davat" pitchFamily="2" charset="-78"/>
              </a:rPr>
              <a:t> </a:t>
            </a:r>
          </a:p>
          <a:p>
            <a:pPr algn="ctr"/>
            <a:r>
              <a:rPr lang="fa-IR" sz="4800" b="1" dirty="0" smtClean="0">
                <a:solidFill>
                  <a:srgbClr val="002060"/>
                </a:solidFill>
                <a:cs typeface="B Aseman" pitchFamily="2" charset="-78"/>
              </a:rPr>
              <a:t>خداوند در اولین روز از ماه فروردین کار خلقت انسان و سایر مخلوقات را به پایان رساند و آدمی برای سپاسگزاری و قدردانی از خداوند و نعمت‌های وی، به نیایش </a:t>
            </a:r>
            <a:r>
              <a:rPr lang="fa-IR" sz="4800" b="1" dirty="0" smtClean="0">
                <a:solidFill>
                  <a:srgbClr val="002060"/>
                </a:solidFill>
                <a:cs typeface="B Aseman" pitchFamily="2" charset="-78"/>
              </a:rPr>
              <a:t>پرداخت.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219200"/>
            <a:ext cx="19175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Davat" pitchFamily="2" charset="-78"/>
              </a:rPr>
              <a:t>گفته‌اند: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دکوراسیون سفره هفت سین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38200" y="-685800"/>
            <a:ext cx="9525000" cy="754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447800" y="4800600"/>
            <a:ext cx="6410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کتاب مقدس </a:t>
            </a: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دين مبين اسلام</a:t>
            </a:r>
            <a:endParaRPr lang="fa-I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57800" y="3276600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قرآن كريم </a:t>
            </a:r>
            <a:endParaRPr lang="fa-I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z.peirovi\Desktop\Downloads\سماق 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641685" y="1905000"/>
            <a:ext cx="155683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Davat" pitchFamily="2" charset="-78"/>
              </a:rPr>
              <a:t>سماق</a:t>
            </a:r>
            <a:endParaRPr lang="fa-IR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46381" y="3581400"/>
            <a:ext cx="282000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72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نماد رنگ </a:t>
            </a:r>
            <a:endParaRPr lang="fa-IR" sz="7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4953000"/>
            <a:ext cx="73452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(</a:t>
            </a: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طلوع خورشید</a:t>
            </a: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) </a:t>
            </a: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و </a:t>
            </a: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مزه زندگی </a:t>
            </a:r>
            <a:r>
              <a:rPr lang="fa-IR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است</a:t>
            </a:r>
            <a:endParaRPr lang="fa-I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z.peirovi\Desktop\Downloads\imag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676400" y="1981200"/>
            <a:ext cx="12634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سيب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4138" y="3505200"/>
            <a:ext cx="513794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نماد  مهر و مهرورزي </a:t>
            </a:r>
          </a:p>
          <a:p>
            <a:pPr algn="ctr"/>
            <a:r>
              <a:rPr lang="fa-IR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B Davat" pitchFamily="2" charset="-78"/>
              </a:rPr>
              <a:t>و سلامتي</a:t>
            </a:r>
            <a:endParaRPr lang="fa-IR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z.peirovi\Desktop\Downloads\سير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429000" y="1295400"/>
            <a:ext cx="1905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سير</a:t>
            </a:r>
            <a:endParaRPr lang="fa-IR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67000"/>
            <a:ext cx="86868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Davat" pitchFamily="2" charset="-78"/>
              </a:rPr>
              <a:t>نماد چاشنى و محرک </a:t>
            </a:r>
            <a:r>
              <a:rPr lang="fa-IR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Davat" pitchFamily="2" charset="-78"/>
              </a:rPr>
              <a:t>شادى</a:t>
            </a:r>
            <a:r>
              <a:rPr lang="fa-IR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Davat" pitchFamily="2" charset="-78"/>
              </a:rPr>
              <a:t> </a:t>
            </a:r>
            <a:endParaRPr lang="en-US" sz="5400" b="1" cap="none" spc="0" dirty="0" smtClean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Davat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fa-IR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Davat" pitchFamily="2" charset="-78"/>
              </a:rPr>
              <a:t>و </a:t>
            </a:r>
            <a:r>
              <a:rPr lang="fa-IR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Davat" pitchFamily="2" charset="-78"/>
              </a:rPr>
              <a:t>مناعت طبع در زندگي  </a:t>
            </a:r>
          </a:p>
          <a:p>
            <a:pPr algn="ctr">
              <a:lnSpc>
                <a:spcPct val="150000"/>
              </a:lnSpc>
            </a:pPr>
            <a:r>
              <a:rPr lang="fa-IR" sz="54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Davat" pitchFamily="2" charset="-78"/>
              </a:rPr>
              <a:t>به شمار مى روند</a:t>
            </a:r>
          </a:p>
          <a:p>
            <a:pPr algn="ctr">
              <a:lnSpc>
                <a:spcPct val="150000"/>
              </a:lnSpc>
            </a:pPr>
            <a:endParaRPr lang="fa-IR" sz="54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z.peirovi\Desktop\Downloads\اسپند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876800" y="1066800"/>
            <a:ext cx="14430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سپند </a:t>
            </a:r>
            <a:endParaRPr lang="fa-I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2514600"/>
            <a:ext cx="7467600" cy="38318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نماد دوركننده بیماری‌ها </a:t>
            </a:r>
          </a:p>
          <a:p>
            <a:pPr algn="ctr">
              <a:lnSpc>
                <a:spcPct val="150000"/>
              </a:lnSpc>
            </a:pPr>
            <a:r>
              <a:rPr lang="fa-I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و </a:t>
            </a:r>
          </a:p>
          <a:p>
            <a:pPr algn="ctr">
              <a:lnSpc>
                <a:spcPct val="150000"/>
              </a:lnSpc>
            </a:pPr>
            <a:r>
              <a:rPr lang="fa-I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دافع چشم بد است</a:t>
            </a:r>
            <a:endParaRPr lang="fa-I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238</Words>
  <Application>Microsoft Office PowerPoint</Application>
  <PresentationFormat>On-screen Show (4:3)</PresentationFormat>
  <Paragraphs>53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zohreh peirovi</dc:creator>
  <cp:lastModifiedBy>MRT</cp:lastModifiedBy>
  <cp:revision>51</cp:revision>
  <dcterms:created xsi:type="dcterms:W3CDTF">2006-08-16T00:00:00Z</dcterms:created>
  <dcterms:modified xsi:type="dcterms:W3CDTF">2014-03-19T07:43:33Z</dcterms:modified>
</cp:coreProperties>
</file>