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85" r:id="rId1"/>
  </p:sldMasterIdLst>
  <p:sldIdLst>
    <p:sldId id="256" r:id="rId2"/>
    <p:sldId id="257" r:id="rId3"/>
    <p:sldId id="258" r:id="rId4"/>
    <p:sldId id="260" r:id="rId5"/>
    <p:sldId id="262" r:id="rId6"/>
    <p:sldId id="263" r:id="rId7"/>
    <p:sldId id="264" r:id="rId8"/>
    <p:sldId id="265" r:id="rId9"/>
    <p:sldId id="266" r:id="rId10"/>
    <p:sldId id="267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5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5588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2130425"/>
            <a:ext cx="79248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70866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DA00AB-ABB9-4F7B-85EA-3E9BE064B615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8C69F1-D0DA-4498-8DD9-F60C945055F5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239B85-B856-4E8A-8ADA-D86DE5F2E60F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6D3063-C752-473F-BD38-1C81F706B76B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DE7A4B-D1D7-45C6-A090-45F690EBB246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11C147-B029-4111-988B-AD959BCA3D48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3EE11D-F429-4CFC-8E08-D00F9128889B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1A5CED-2CF1-4683-A44D-CC44795995AE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7617EC-27C8-4F2E-9D51-88F0E49A0D9D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26F130-2A88-4FB5-B759-6232A33D7B96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754140-31F7-418D-9C5D-CD8D82AE4EE4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5588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auto">
              <a:spcBef>
                <a:spcPts val="0"/>
              </a:spcBef>
              <a:spcAft>
                <a:spcPts val="0"/>
              </a:spcAft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Century Gothic" pitchFamily="34" charset="0"/>
              </a:defRPr>
            </a:lvl1pPr>
          </a:lstStyle>
          <a:p>
            <a:pPr>
              <a:defRPr/>
            </a:pPr>
            <a:fld id="{06CA7B9E-1A39-407F-804E-E79FACAB1918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56" r:id="rId1"/>
    <p:sldLayoutId id="2147484046" r:id="rId2"/>
    <p:sldLayoutId id="2147484047" r:id="rId3"/>
    <p:sldLayoutId id="2147484048" r:id="rId4"/>
    <p:sldLayoutId id="2147484049" r:id="rId5"/>
    <p:sldLayoutId id="2147484050" r:id="rId6"/>
    <p:sldLayoutId id="2147484051" r:id="rId7"/>
    <p:sldLayoutId id="2147484052" r:id="rId8"/>
    <p:sldLayoutId id="2147484053" r:id="rId9"/>
    <p:sldLayoutId id="2147484054" r:id="rId10"/>
    <p:sldLayoutId id="2147484055" r:id="rId11"/>
  </p:sldLayoutIdLst>
  <p:transition spd="med">
    <p:fade thruBlk="1"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entury Gothic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entury Gothic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entury Gothic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entury Gothic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entury Gothic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entury Gothic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entury Gothic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entury Gothic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rtl="1" eaLnBrk="1" hangingPunct="1"/>
            <a:r>
              <a:rPr lang="fa-IR" sz="5400" b="1" dirty="0" smtClean="0">
                <a:latin typeface="Arial Unicode MS" pitchFamily="34" charset="-128"/>
                <a:ea typeface="Arial Unicode MS" pitchFamily="34" charset="-128"/>
                <a:cs typeface="Nazanin" pitchFamily="2" charset="-78"/>
              </a:rPr>
              <a:t>آنچه هست</a:t>
            </a:r>
            <a:br>
              <a:rPr lang="fa-IR" sz="5400" b="1" dirty="0" smtClean="0">
                <a:latin typeface="Arial Unicode MS" pitchFamily="34" charset="-128"/>
                <a:ea typeface="Arial Unicode MS" pitchFamily="34" charset="-128"/>
                <a:cs typeface="Nazanin" pitchFamily="2" charset="-78"/>
              </a:rPr>
            </a:br>
            <a:r>
              <a:rPr lang="fa-IR" sz="5400" b="1" dirty="0" smtClean="0">
                <a:latin typeface="Arial Unicode MS" pitchFamily="34" charset="-128"/>
                <a:ea typeface="Arial Unicode MS" pitchFamily="34" charset="-128"/>
                <a:cs typeface="Nazanin" pitchFamily="2" charset="-78"/>
              </a:rPr>
              <a:t> </a:t>
            </a:r>
            <a:r>
              <a:rPr lang="fa-IR" sz="5400" b="1" dirty="0" smtClean="0">
                <a:latin typeface="Arial Unicode MS" pitchFamily="34" charset="-128"/>
                <a:ea typeface="Arial Unicode MS" pitchFamily="34" charset="-128"/>
                <a:cs typeface="Nazanin" pitchFamily="2" charset="-78"/>
              </a:rPr>
              <a:t>ميان </a:t>
            </a:r>
            <a:r>
              <a:rPr lang="fa-IR" sz="5400" b="1" dirty="0" smtClean="0">
                <a:latin typeface="Arial Unicode MS" pitchFamily="34" charset="-128"/>
                <a:ea typeface="Arial Unicode MS" pitchFamily="34" charset="-128"/>
                <a:cs typeface="Nazanin" pitchFamily="2" charset="-78"/>
              </a:rPr>
              <a:t>تو و اوست ...</a:t>
            </a:r>
            <a:endParaRPr lang="en-US" sz="5400" b="1" dirty="0" smtClean="0">
              <a:latin typeface="Arial Unicode MS" pitchFamily="34" charset="-128"/>
              <a:ea typeface="Arial Unicode MS" pitchFamily="34" charset="-128"/>
              <a:cs typeface="Nazanin" pitchFamily="2" charset="-78"/>
            </a:endParaRP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>
            <a:spLocks noGrp="1"/>
          </p:cNvSpPr>
          <p:nvPr>
            <p:ph idx="1"/>
          </p:nvPr>
        </p:nvSpPr>
        <p:spPr>
          <a:xfrm>
            <a:off x="457200" y="1400175"/>
            <a:ext cx="8229600" cy="4525963"/>
          </a:xfrm>
        </p:spPr>
        <p:txBody>
          <a:bodyPr/>
          <a:lstStyle/>
          <a:p>
            <a:pPr marL="0" indent="0" algn="ctr" rtl="1" eaLnBrk="1" hangingPunct="1">
              <a:spcBef>
                <a:spcPct val="0"/>
              </a:spcBef>
              <a:buFontTx/>
              <a:buNone/>
            </a:pPr>
            <a:r>
              <a:rPr lang="fa-IR" sz="3600" b="1" dirty="0" smtClean="0">
                <a:latin typeface="Arial Unicode MS" pitchFamily="34" charset="-128"/>
                <a:ea typeface="Arial Unicode MS" pitchFamily="34" charset="-128"/>
                <a:cs typeface="Nazanin" pitchFamily="2" charset="-78"/>
              </a:rPr>
              <a:t>و </a:t>
            </a:r>
            <a:r>
              <a:rPr lang="fa-IR" sz="3600" b="1" dirty="0" smtClean="0">
                <a:latin typeface="Arial Unicode MS" pitchFamily="34" charset="-128"/>
                <a:ea typeface="Arial Unicode MS" pitchFamily="34" charset="-128"/>
                <a:cs typeface="Nazanin" pitchFamily="2" charset="-78"/>
              </a:rPr>
              <a:t>بدانيد </a:t>
            </a:r>
            <a:r>
              <a:rPr lang="fa-IR" sz="3600" b="1" dirty="0" smtClean="0">
                <a:latin typeface="Arial Unicode MS" pitchFamily="34" charset="-128"/>
                <a:ea typeface="Arial Unicode MS" pitchFamily="34" charset="-128"/>
                <a:cs typeface="Nazanin" pitchFamily="2" charset="-78"/>
              </a:rPr>
              <a:t>آنچه رخ می دهد</a:t>
            </a:r>
          </a:p>
          <a:p>
            <a:pPr marL="0" indent="0" algn="r" rtl="1" eaLnBrk="1" hangingPunct="1">
              <a:spcBef>
                <a:spcPct val="0"/>
              </a:spcBef>
              <a:buFontTx/>
              <a:buNone/>
            </a:pPr>
            <a:endParaRPr lang="fa-IR" sz="3600" b="1" dirty="0" smtClean="0">
              <a:latin typeface="Arial Unicode MS" pitchFamily="34" charset="-128"/>
              <a:ea typeface="Arial Unicode MS" pitchFamily="34" charset="-128"/>
              <a:cs typeface="Nazanin" pitchFamily="2" charset="-78"/>
            </a:endParaRPr>
          </a:p>
          <a:p>
            <a:pPr marL="0" indent="0" algn="ctr" rtl="1" eaLnBrk="1" hangingPunct="1">
              <a:spcBef>
                <a:spcPct val="0"/>
              </a:spcBef>
              <a:buFontTx/>
              <a:buNone/>
            </a:pPr>
            <a:r>
              <a:rPr lang="fa-IR" sz="4800" b="1" dirty="0" smtClean="0">
                <a:solidFill>
                  <a:schemeClr val="accent1"/>
                </a:solidFill>
                <a:latin typeface="Arial Unicode MS" pitchFamily="34" charset="-128"/>
                <a:ea typeface="Arial Unicode MS" pitchFamily="34" charset="-128"/>
                <a:cs typeface="Nazanin" pitchFamily="2" charset="-78"/>
              </a:rPr>
              <a:t>رازی </a:t>
            </a:r>
            <a:r>
              <a:rPr lang="fa-IR" sz="4800" b="1" dirty="0" smtClean="0">
                <a:solidFill>
                  <a:schemeClr val="accent1"/>
                </a:solidFill>
                <a:latin typeface="Arial Unicode MS" pitchFamily="34" charset="-128"/>
                <a:ea typeface="Arial Unicode MS" pitchFamily="34" charset="-128"/>
                <a:cs typeface="Nazanin" pitchFamily="2" charset="-78"/>
              </a:rPr>
              <a:t>ميان </a:t>
            </a:r>
            <a:r>
              <a:rPr lang="fa-IR" sz="4800" b="1" dirty="0" smtClean="0">
                <a:solidFill>
                  <a:schemeClr val="accent1"/>
                </a:solidFill>
                <a:latin typeface="Arial Unicode MS" pitchFamily="34" charset="-128"/>
                <a:ea typeface="Arial Unicode MS" pitchFamily="34" charset="-128"/>
                <a:cs typeface="Nazanin" pitchFamily="2" charset="-78"/>
              </a:rPr>
              <a:t>شما و خداوند است</a:t>
            </a:r>
            <a:r>
              <a:rPr lang="fa-IR" sz="4800" b="1" i="1" dirty="0" smtClean="0">
                <a:solidFill>
                  <a:schemeClr val="accent1"/>
                </a:solidFill>
                <a:ea typeface="Arial Unicode MS" pitchFamily="34" charset="-128"/>
                <a:cs typeface="Nazanin" pitchFamily="2" charset="-78"/>
              </a:rPr>
              <a:t> </a:t>
            </a:r>
            <a:endParaRPr lang="fa-IR" sz="4800" b="1" dirty="0" smtClean="0">
              <a:solidFill>
                <a:schemeClr val="accent1"/>
              </a:solidFill>
              <a:latin typeface="Arial Unicode MS" pitchFamily="34" charset="-128"/>
              <a:ea typeface="Arial Unicode MS" pitchFamily="34" charset="-128"/>
              <a:cs typeface="Nazanin" pitchFamily="2" charset="-78"/>
            </a:endParaRPr>
          </a:p>
          <a:p>
            <a:pPr marL="0" indent="0" algn="ctr" rtl="1" eaLnBrk="1" hangingPunct="1">
              <a:spcBef>
                <a:spcPct val="0"/>
              </a:spcBef>
              <a:buFontTx/>
              <a:buNone/>
            </a:pPr>
            <a:endParaRPr lang="fa-IR" sz="4400" b="1" dirty="0" smtClean="0">
              <a:latin typeface="Arial Unicode MS" pitchFamily="34" charset="-128"/>
              <a:ea typeface="Arial Unicode MS" pitchFamily="34" charset="-128"/>
              <a:cs typeface="Nazanin" pitchFamily="2" charset="-78"/>
            </a:endParaRPr>
          </a:p>
          <a:p>
            <a:pPr marL="0" indent="0" algn="ctr" rtl="1" eaLnBrk="1" hangingPunct="1">
              <a:buFontTx/>
              <a:buNone/>
            </a:pPr>
            <a:r>
              <a:rPr lang="fa-IR" b="1" dirty="0" smtClean="0">
                <a:latin typeface="Arial Unicode MS" pitchFamily="34" charset="-128"/>
                <a:ea typeface="Arial Unicode MS" pitchFamily="34" charset="-128"/>
                <a:cs typeface="Nazanin" pitchFamily="2" charset="-78"/>
              </a:rPr>
              <a:t>نه </a:t>
            </a:r>
            <a:r>
              <a:rPr lang="fa-IR" b="1" dirty="0" smtClean="0">
                <a:latin typeface="Arial Unicode MS" pitchFamily="34" charset="-128"/>
                <a:ea typeface="Arial Unicode MS" pitchFamily="34" charset="-128"/>
                <a:cs typeface="Nazanin" pitchFamily="2" charset="-78"/>
              </a:rPr>
              <a:t>ميان </a:t>
            </a:r>
            <a:r>
              <a:rPr lang="fa-IR" b="1" dirty="0" smtClean="0">
                <a:latin typeface="Arial Unicode MS" pitchFamily="34" charset="-128"/>
                <a:ea typeface="Arial Unicode MS" pitchFamily="34" charset="-128"/>
                <a:cs typeface="Nazanin" pitchFamily="2" charset="-78"/>
              </a:rPr>
              <a:t>شما و مردم</a:t>
            </a:r>
          </a:p>
          <a:p>
            <a:pPr marL="0" indent="0" algn="ctr" rtl="1" eaLnBrk="1" hangingPunct="1">
              <a:buFontTx/>
              <a:buNone/>
            </a:pPr>
            <a:endParaRPr lang="fa-IR" b="1" dirty="0" smtClean="0">
              <a:latin typeface="Arial Unicode MS" pitchFamily="34" charset="-128"/>
              <a:ea typeface="Arial Unicode MS" pitchFamily="34" charset="-128"/>
              <a:cs typeface="Nazanin" pitchFamily="2" charset="-78"/>
            </a:endParaRPr>
          </a:p>
          <a:p>
            <a:pPr marL="0" indent="0" algn="ctr" rtl="1" eaLnBrk="1" hangingPunct="1">
              <a:buFontTx/>
              <a:buNone/>
            </a:pPr>
            <a:r>
              <a:rPr lang="fa-IR" b="1" dirty="0" smtClean="0">
                <a:solidFill>
                  <a:schemeClr val="accent1"/>
                </a:solidFill>
                <a:latin typeface="Arial Unicode MS" pitchFamily="34" charset="-128"/>
                <a:ea typeface="Arial Unicode MS" pitchFamily="34" charset="-128"/>
                <a:cs typeface="Nazanin" pitchFamily="2" charset="-78"/>
              </a:rPr>
              <a:t>شايد </a:t>
            </a:r>
            <a:r>
              <a:rPr lang="fa-IR" b="1" dirty="0" smtClean="0">
                <a:solidFill>
                  <a:schemeClr val="accent1"/>
                </a:solidFill>
                <a:latin typeface="Arial Unicode MS" pitchFamily="34" charset="-128"/>
                <a:ea typeface="Arial Unicode MS" pitchFamily="34" charset="-128"/>
                <a:cs typeface="Nazanin" pitchFamily="2" charset="-78"/>
              </a:rPr>
              <a:t>هم ، روزی دل شان </a:t>
            </a:r>
            <a:r>
              <a:rPr lang="fa-IR" b="1" dirty="0" smtClean="0">
                <a:solidFill>
                  <a:schemeClr val="accent1"/>
                </a:solidFill>
                <a:latin typeface="Arial Unicode MS" pitchFamily="34" charset="-128"/>
                <a:ea typeface="Arial Unicode MS" pitchFamily="34" charset="-128"/>
                <a:cs typeface="Nazanin" pitchFamily="2" charset="-78"/>
              </a:rPr>
              <a:t>بيدار </a:t>
            </a:r>
            <a:r>
              <a:rPr lang="fa-IR" b="1" dirty="0" smtClean="0">
                <a:solidFill>
                  <a:schemeClr val="accent1"/>
                </a:solidFill>
                <a:latin typeface="Arial Unicode MS" pitchFamily="34" charset="-128"/>
                <a:ea typeface="Arial Unicode MS" pitchFamily="34" charset="-128"/>
                <a:cs typeface="Nazanin" pitchFamily="2" charset="-78"/>
              </a:rPr>
              <a:t>شود</a:t>
            </a:r>
          </a:p>
          <a:p>
            <a:pPr marL="0" indent="0" rtl="1" eaLnBrk="1" hangingPunct="1">
              <a:buFontTx/>
              <a:buNone/>
            </a:pPr>
            <a:endParaRPr lang="fa-IR" sz="2000" b="1" i="1" dirty="0" smtClean="0">
              <a:latin typeface="Arial Unicode MS" pitchFamily="34" charset="-128"/>
              <a:ea typeface="Arial Unicode MS" pitchFamily="34" charset="-128"/>
              <a:cs typeface="Nazanin" pitchFamily="2" charset="-78"/>
            </a:endParaRPr>
          </a:p>
          <a:p>
            <a:pPr marL="0" indent="0" rtl="1" eaLnBrk="1" hangingPunct="1">
              <a:buFontTx/>
              <a:buNone/>
            </a:pPr>
            <a:endParaRPr lang="fa-IR" sz="2000" b="1" i="1" dirty="0" smtClean="0">
              <a:latin typeface="Arial Unicode MS" pitchFamily="34" charset="-128"/>
              <a:ea typeface="Arial Unicode MS" pitchFamily="34" charset="-128"/>
              <a:cs typeface="Nazanin" pitchFamily="2" charset="-78"/>
            </a:endParaRP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3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3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3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3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3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3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00175"/>
            <a:ext cx="8229600" cy="4525963"/>
          </a:xfrm>
        </p:spPr>
        <p:txBody>
          <a:bodyPr/>
          <a:lstStyle/>
          <a:p>
            <a:pPr marL="0" indent="0" algn="ctr" rtl="1" eaLnBrk="1" hangingPunct="1">
              <a:spcBef>
                <a:spcPct val="0"/>
              </a:spcBef>
              <a:buFontTx/>
              <a:buNone/>
            </a:pPr>
            <a:r>
              <a:rPr lang="fa-IR" sz="3600" dirty="0" smtClean="0">
                <a:latin typeface="Arial Unicode MS" pitchFamily="34" charset="-128"/>
                <a:ea typeface="Arial Unicode MS" pitchFamily="34" charset="-128"/>
                <a:cs typeface="Nazanin" pitchFamily="2" charset="-78"/>
              </a:rPr>
              <a:t>عده ای به شما آزار می رسانند </a:t>
            </a:r>
          </a:p>
          <a:p>
            <a:pPr marL="0" indent="0" algn="ctr" rtl="1" eaLnBrk="1" hangingPunct="1">
              <a:spcBef>
                <a:spcPct val="0"/>
              </a:spcBef>
            </a:pPr>
            <a:endParaRPr lang="fa-IR" sz="4400" b="1" dirty="0" smtClean="0">
              <a:latin typeface="Arial Unicode MS" pitchFamily="34" charset="-128"/>
              <a:ea typeface="Arial Unicode MS" pitchFamily="34" charset="-128"/>
              <a:cs typeface="Nazanin" pitchFamily="2" charset="-78"/>
            </a:endParaRPr>
          </a:p>
          <a:p>
            <a:pPr marL="0" indent="0" algn="ctr" rtl="1" eaLnBrk="1" hangingPunct="1">
              <a:spcBef>
                <a:spcPct val="0"/>
              </a:spcBef>
            </a:pPr>
            <a:endParaRPr lang="fa-IR" sz="4400" b="1" dirty="0" smtClean="0">
              <a:latin typeface="Arial Unicode MS" pitchFamily="34" charset="-128"/>
              <a:ea typeface="Arial Unicode MS" pitchFamily="34" charset="-128"/>
              <a:cs typeface="Nazanin" pitchFamily="2" charset="-78"/>
            </a:endParaRPr>
          </a:p>
          <a:p>
            <a:pPr marL="0" indent="0" algn="ctr" rtl="1" eaLnBrk="1" hangingPunct="1">
              <a:spcBef>
                <a:spcPct val="0"/>
              </a:spcBef>
              <a:buFontTx/>
              <a:buNone/>
            </a:pPr>
            <a:r>
              <a:rPr lang="fa-IR" sz="4400" b="1" i="1" dirty="0" smtClean="0">
                <a:solidFill>
                  <a:schemeClr val="accent1"/>
                </a:solidFill>
                <a:latin typeface="Arial Unicode MS" pitchFamily="34" charset="-128"/>
                <a:ea typeface="Arial Unicode MS" pitchFamily="34" charset="-128"/>
                <a:cs typeface="Nazanin" pitchFamily="2" charset="-78"/>
              </a:rPr>
              <a:t>بزرگ </a:t>
            </a:r>
            <a:r>
              <a:rPr lang="fa-IR" sz="4400" b="1" i="1" dirty="0" smtClean="0">
                <a:solidFill>
                  <a:schemeClr val="accent1"/>
                </a:solidFill>
                <a:latin typeface="Arial Unicode MS" pitchFamily="34" charset="-128"/>
                <a:ea typeface="Arial Unicode MS" pitchFamily="34" charset="-128"/>
                <a:cs typeface="Nazanin" pitchFamily="2" charset="-78"/>
              </a:rPr>
              <a:t>باشيد </a:t>
            </a:r>
            <a:r>
              <a:rPr lang="fa-IR" sz="4400" b="1" i="1" dirty="0" smtClean="0">
                <a:solidFill>
                  <a:schemeClr val="accent1"/>
                </a:solidFill>
                <a:latin typeface="Arial Unicode MS" pitchFamily="34" charset="-128"/>
                <a:ea typeface="Arial Unicode MS" pitchFamily="34" charset="-128"/>
                <a:cs typeface="Nazanin" pitchFamily="2" charset="-78"/>
              </a:rPr>
              <a:t>و بخشنده</a:t>
            </a:r>
            <a:endParaRPr lang="en-US" sz="4400" b="1" i="1" dirty="0" smtClean="0">
              <a:solidFill>
                <a:schemeClr val="accent1"/>
              </a:solidFill>
              <a:latin typeface="Arial Unicode MS" pitchFamily="34" charset="-128"/>
              <a:ea typeface="Arial Unicode MS" pitchFamily="34" charset="-128"/>
              <a:cs typeface="Nazanin" pitchFamily="2" charset="-78"/>
            </a:endParaRP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3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90650"/>
            <a:ext cx="8229600" cy="4525963"/>
          </a:xfrm>
        </p:spPr>
        <p:txBody>
          <a:bodyPr/>
          <a:lstStyle/>
          <a:p>
            <a:pPr marL="0" indent="0" algn="ctr" rtl="1" eaLnBrk="1" hangingPunct="1">
              <a:buFontTx/>
              <a:buNone/>
              <a:defRPr/>
            </a:pPr>
            <a:r>
              <a:rPr lang="fa-IR" sz="3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fa-IR" sz="3600" dirty="0" smtClean="0">
                <a:latin typeface="Arial Unicode MS" pitchFamily="34" charset="-128"/>
                <a:ea typeface="Arial Unicode MS" pitchFamily="34" charset="-128"/>
                <a:cs typeface="Nazanin" pitchFamily="2" charset="-78"/>
              </a:rPr>
              <a:t>اگر مهربان </a:t>
            </a:r>
            <a:r>
              <a:rPr lang="fa-IR" sz="3600" dirty="0" smtClean="0">
                <a:latin typeface="Arial Unicode MS" pitchFamily="34" charset="-128"/>
                <a:ea typeface="Arial Unicode MS" pitchFamily="34" charset="-128"/>
                <a:cs typeface="Nazanin" pitchFamily="2" charset="-78"/>
              </a:rPr>
              <a:t>باشيد </a:t>
            </a:r>
            <a:r>
              <a:rPr lang="fa-IR" sz="3600" dirty="0" smtClean="0">
                <a:latin typeface="Arial Unicode MS" pitchFamily="34" charset="-128"/>
                <a:ea typeface="Arial Unicode MS" pitchFamily="34" charset="-128"/>
                <a:cs typeface="Nazanin" pitchFamily="2" charset="-78"/>
              </a:rPr>
              <a:t>، ممکن است </a:t>
            </a:r>
            <a:r>
              <a:rPr lang="fa-IR" sz="3600" dirty="0" smtClean="0">
                <a:latin typeface="Arial Unicode MS" pitchFamily="34" charset="-128"/>
                <a:ea typeface="Arial Unicode MS" pitchFamily="34" charset="-128"/>
                <a:cs typeface="Nazanin" pitchFamily="2" charset="-78"/>
              </a:rPr>
              <a:t>بگويند </a:t>
            </a:r>
            <a:r>
              <a:rPr lang="fa-IR" sz="3600" dirty="0" smtClean="0">
                <a:latin typeface="Arial Unicode MS" pitchFamily="34" charset="-128"/>
                <a:ea typeface="Arial Unicode MS" pitchFamily="34" charset="-128"/>
                <a:cs typeface="Nazanin" pitchFamily="2" charset="-78"/>
              </a:rPr>
              <a:t>تظاهر می </a:t>
            </a:r>
            <a:r>
              <a:rPr lang="fa-IR" sz="3600" dirty="0" smtClean="0">
                <a:latin typeface="Arial Unicode MS" pitchFamily="34" charset="-128"/>
                <a:ea typeface="Arial Unicode MS" pitchFamily="34" charset="-128"/>
                <a:cs typeface="Nazanin" pitchFamily="2" charset="-78"/>
              </a:rPr>
              <a:t>کنيد </a:t>
            </a:r>
            <a:endParaRPr lang="fa-IR" sz="3600" dirty="0">
              <a:latin typeface="Arial Unicode MS" pitchFamily="34" charset="-128"/>
              <a:ea typeface="Arial Unicode MS" pitchFamily="34" charset="-128"/>
              <a:cs typeface="Nazanin" pitchFamily="2" charset="-78"/>
            </a:endParaRPr>
          </a:p>
          <a:p>
            <a:pPr algn="r" rtl="1" eaLnBrk="1" hangingPunct="1">
              <a:defRPr/>
            </a:pPr>
            <a:endParaRPr lang="fa-IR" b="1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r" rtl="1" eaLnBrk="1" hangingPunct="1">
              <a:defRPr/>
            </a:pPr>
            <a:endParaRPr lang="fa-IR" b="1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0" indent="0" algn="ctr" rtl="1" eaLnBrk="1" hangingPunct="1">
              <a:spcBef>
                <a:spcPct val="0"/>
              </a:spcBef>
              <a:buFontTx/>
              <a:buNone/>
              <a:defRPr/>
            </a:pPr>
            <a:r>
              <a:rPr lang="fa-IR" sz="4400" b="1" i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fa-IR" sz="4400" b="1" i="1" dirty="0" smtClean="0">
                <a:solidFill>
                  <a:schemeClr val="accent1"/>
                </a:solidFill>
                <a:latin typeface="Arial Unicode MS" pitchFamily="34" charset="-128"/>
                <a:ea typeface="Arial Unicode MS" pitchFamily="34" charset="-128"/>
                <a:cs typeface="Nazanin" pitchFamily="2" charset="-78"/>
              </a:rPr>
              <a:t>جاری </a:t>
            </a:r>
            <a:r>
              <a:rPr lang="fa-IR" sz="4400" b="1" i="1" dirty="0" smtClean="0">
                <a:solidFill>
                  <a:schemeClr val="accent1"/>
                </a:solidFill>
                <a:latin typeface="Arial Unicode MS" pitchFamily="34" charset="-128"/>
                <a:ea typeface="Arial Unicode MS" pitchFamily="34" charset="-128"/>
                <a:cs typeface="Nazanin" pitchFamily="2" charset="-78"/>
              </a:rPr>
              <a:t>باشيد </a:t>
            </a:r>
            <a:r>
              <a:rPr lang="fa-IR" sz="4400" b="1" i="1" dirty="0" smtClean="0">
                <a:solidFill>
                  <a:schemeClr val="accent1"/>
                </a:solidFill>
                <a:latin typeface="Arial Unicode MS" pitchFamily="34" charset="-128"/>
                <a:ea typeface="Arial Unicode MS" pitchFamily="34" charset="-128"/>
                <a:cs typeface="Nazanin" pitchFamily="2" charset="-78"/>
              </a:rPr>
              <a:t>و مهربان تر </a:t>
            </a:r>
            <a:endParaRPr lang="en-US" sz="4400" b="1" i="1" dirty="0" smtClean="0">
              <a:solidFill>
                <a:schemeClr val="accent1"/>
              </a:solidFill>
              <a:latin typeface="Arial Unicode MS" pitchFamily="34" charset="-128"/>
              <a:ea typeface="Arial Unicode MS" pitchFamily="34" charset="-128"/>
              <a:cs typeface="Nazanin" pitchFamily="2" charset="-78"/>
            </a:endParaRP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3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3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400175"/>
            <a:ext cx="8229600" cy="4525963"/>
          </a:xfrm>
        </p:spPr>
        <p:txBody>
          <a:bodyPr/>
          <a:lstStyle/>
          <a:p>
            <a:pPr marL="0" indent="0" algn="ctr" rtl="1" eaLnBrk="1" hangingPunct="1">
              <a:spcBef>
                <a:spcPct val="0"/>
              </a:spcBef>
              <a:buFontTx/>
              <a:buNone/>
            </a:pPr>
            <a:r>
              <a:rPr lang="fa-IR" sz="3600" dirty="0" smtClean="0">
                <a:latin typeface="Arial Unicode MS" pitchFamily="34" charset="-128"/>
                <a:ea typeface="Arial Unicode MS" pitchFamily="34" charset="-128"/>
                <a:cs typeface="Nazanin" pitchFamily="2" charset="-78"/>
              </a:rPr>
              <a:t>اگر </a:t>
            </a:r>
            <a:r>
              <a:rPr lang="fa-IR" sz="3600" dirty="0" smtClean="0">
                <a:latin typeface="Arial Unicode MS" pitchFamily="34" charset="-128"/>
                <a:ea typeface="Arial Unicode MS" pitchFamily="34" charset="-128"/>
                <a:cs typeface="Nazanin" pitchFamily="2" charset="-78"/>
              </a:rPr>
              <a:t>زيبا بگوئيد </a:t>
            </a:r>
            <a:r>
              <a:rPr lang="fa-IR" sz="3600" dirty="0" smtClean="0">
                <a:latin typeface="Arial Unicode MS" pitchFamily="34" charset="-128"/>
                <a:ea typeface="Arial Unicode MS" pitchFamily="34" charset="-128"/>
                <a:cs typeface="Nazanin" pitchFamily="2" charset="-78"/>
              </a:rPr>
              <a:t>، ممکن است </a:t>
            </a:r>
            <a:r>
              <a:rPr lang="fa-IR" sz="3600" dirty="0" smtClean="0">
                <a:latin typeface="Arial Unicode MS" pitchFamily="34" charset="-128"/>
                <a:ea typeface="Arial Unicode MS" pitchFamily="34" charset="-128"/>
                <a:cs typeface="Nazanin" pitchFamily="2" charset="-78"/>
              </a:rPr>
              <a:t>بگويند </a:t>
            </a:r>
            <a:r>
              <a:rPr lang="fa-IR" sz="3600" dirty="0" smtClean="0">
                <a:latin typeface="Arial Unicode MS" pitchFamily="34" charset="-128"/>
                <a:ea typeface="Arial Unicode MS" pitchFamily="34" charset="-128"/>
                <a:cs typeface="Nazanin" pitchFamily="2" charset="-78"/>
              </a:rPr>
              <a:t>شعار می </a:t>
            </a:r>
            <a:r>
              <a:rPr lang="fa-IR" sz="3600" dirty="0" smtClean="0">
                <a:latin typeface="Arial Unicode MS" pitchFamily="34" charset="-128"/>
                <a:ea typeface="Arial Unicode MS" pitchFamily="34" charset="-128"/>
                <a:cs typeface="Nazanin" pitchFamily="2" charset="-78"/>
              </a:rPr>
              <a:t>دهيد</a:t>
            </a:r>
            <a:endParaRPr lang="fa-IR" sz="3600" dirty="0" smtClean="0">
              <a:latin typeface="Arial Unicode MS" pitchFamily="34" charset="-128"/>
              <a:ea typeface="Arial Unicode MS" pitchFamily="34" charset="-128"/>
              <a:cs typeface="Nazanin" pitchFamily="2" charset="-78"/>
            </a:endParaRPr>
          </a:p>
          <a:p>
            <a:pPr marL="0" indent="0" algn="ctr" rtl="1" eaLnBrk="1" hangingPunct="1">
              <a:spcBef>
                <a:spcPct val="0"/>
              </a:spcBef>
              <a:buFontTx/>
              <a:buNone/>
            </a:pPr>
            <a:endParaRPr lang="fa-IR" sz="4400" b="1" dirty="0" smtClean="0">
              <a:latin typeface="Arial Unicode MS" pitchFamily="34" charset="-128"/>
              <a:ea typeface="Arial Unicode MS" pitchFamily="34" charset="-128"/>
              <a:cs typeface="Nazanin" pitchFamily="2" charset="-78"/>
            </a:endParaRPr>
          </a:p>
          <a:p>
            <a:pPr marL="0" indent="0" algn="ctr" rtl="1" eaLnBrk="1" hangingPunct="1">
              <a:spcBef>
                <a:spcPct val="0"/>
              </a:spcBef>
              <a:buFontTx/>
              <a:buNone/>
            </a:pPr>
            <a:endParaRPr lang="fa-IR" sz="4400" b="1" dirty="0" smtClean="0">
              <a:latin typeface="Arial Unicode MS" pitchFamily="34" charset="-128"/>
              <a:ea typeface="Arial Unicode MS" pitchFamily="34" charset="-128"/>
              <a:cs typeface="Nazanin" pitchFamily="2" charset="-78"/>
            </a:endParaRPr>
          </a:p>
          <a:p>
            <a:pPr marL="0" indent="0" algn="ctr" rtl="1" eaLnBrk="1" hangingPunct="1">
              <a:spcBef>
                <a:spcPct val="0"/>
              </a:spcBef>
              <a:buFontTx/>
              <a:buNone/>
            </a:pPr>
            <a:r>
              <a:rPr lang="fa-IR" sz="4400" b="1" i="1" dirty="0" smtClean="0">
                <a:latin typeface="Arial Unicode MS" pitchFamily="34" charset="-128"/>
                <a:ea typeface="Arial Unicode MS" pitchFamily="34" charset="-128"/>
                <a:cs typeface="Nazanin" pitchFamily="2" charset="-78"/>
              </a:rPr>
              <a:t> </a:t>
            </a:r>
            <a:r>
              <a:rPr lang="fa-IR" sz="4400" b="1" i="1" dirty="0" smtClean="0">
                <a:solidFill>
                  <a:schemeClr val="accent1"/>
                </a:solidFill>
                <a:latin typeface="Arial Unicode MS" pitchFamily="34" charset="-128"/>
                <a:ea typeface="Arial Unicode MS" pitchFamily="34" charset="-128"/>
                <a:cs typeface="Nazanin" pitchFamily="2" charset="-78"/>
              </a:rPr>
              <a:t>زيباترين </a:t>
            </a:r>
            <a:r>
              <a:rPr lang="fa-IR" sz="4400" b="1" i="1" dirty="0" smtClean="0">
                <a:solidFill>
                  <a:schemeClr val="accent1"/>
                </a:solidFill>
                <a:latin typeface="Arial Unicode MS" pitchFamily="34" charset="-128"/>
                <a:ea typeface="Arial Unicode MS" pitchFamily="34" charset="-128"/>
                <a:cs typeface="Nazanin" pitchFamily="2" charset="-78"/>
              </a:rPr>
              <a:t>ها را مکرر </a:t>
            </a:r>
            <a:r>
              <a:rPr lang="fa-IR" sz="4400" b="1" i="1" dirty="0" smtClean="0">
                <a:solidFill>
                  <a:schemeClr val="accent1"/>
                </a:solidFill>
                <a:latin typeface="Arial Unicode MS" pitchFamily="34" charset="-128"/>
                <a:ea typeface="Arial Unicode MS" pitchFamily="34" charset="-128"/>
                <a:cs typeface="Nazanin" pitchFamily="2" charset="-78"/>
              </a:rPr>
              <a:t>بگوئيد </a:t>
            </a:r>
            <a:endParaRPr lang="en-US" sz="4400" b="1" i="1" dirty="0" smtClean="0">
              <a:solidFill>
                <a:schemeClr val="accent1"/>
              </a:solidFill>
              <a:latin typeface="Arial Unicode MS" pitchFamily="34" charset="-128"/>
              <a:ea typeface="Arial Unicode MS" pitchFamily="34" charset="-128"/>
              <a:cs typeface="Nazanin" pitchFamily="2" charset="-78"/>
            </a:endParaRP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3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1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>
            <a:spLocks noGrp="1"/>
          </p:cNvSpPr>
          <p:nvPr>
            <p:ph idx="1"/>
          </p:nvPr>
        </p:nvSpPr>
        <p:spPr>
          <a:xfrm>
            <a:off x="457200" y="1400175"/>
            <a:ext cx="8229600" cy="4525963"/>
          </a:xfrm>
        </p:spPr>
        <p:txBody>
          <a:bodyPr/>
          <a:lstStyle/>
          <a:p>
            <a:pPr marL="0" indent="0" algn="ctr" rtl="1" eaLnBrk="1" hangingPunct="1">
              <a:spcBef>
                <a:spcPct val="0"/>
              </a:spcBef>
              <a:buFontTx/>
              <a:buNone/>
              <a:defRPr/>
            </a:pPr>
            <a:r>
              <a:rPr lang="fa-IR" sz="3600" dirty="0" smtClean="0">
                <a:latin typeface="Arial Unicode MS" pitchFamily="34" charset="-128"/>
                <a:ea typeface="Arial Unicode MS" pitchFamily="34" charset="-128"/>
                <a:cs typeface="Nazanin" pitchFamily="2" charset="-78"/>
              </a:rPr>
              <a:t>اگر</a:t>
            </a:r>
            <a:r>
              <a:rPr lang="en-US" sz="3600" dirty="0" smtClean="0">
                <a:latin typeface="Arial Unicode MS" pitchFamily="34" charset="-128"/>
                <a:ea typeface="Arial Unicode MS" pitchFamily="34" charset="-128"/>
                <a:cs typeface="Nazanin" pitchFamily="2" charset="-78"/>
              </a:rPr>
              <a:t> </a:t>
            </a:r>
            <a:r>
              <a:rPr lang="fa-IR" sz="3600" dirty="0" smtClean="0">
                <a:latin typeface="Arial Unicode MS" pitchFamily="34" charset="-128"/>
                <a:ea typeface="Arial Unicode MS" pitchFamily="34" charset="-128"/>
                <a:cs typeface="Nazanin" pitchFamily="2" charset="-78"/>
              </a:rPr>
              <a:t>صادق </a:t>
            </a:r>
            <a:r>
              <a:rPr lang="fa-IR" sz="3600" dirty="0" smtClean="0">
                <a:latin typeface="Arial Unicode MS" pitchFamily="34" charset="-128"/>
                <a:ea typeface="Arial Unicode MS" pitchFamily="34" charset="-128"/>
                <a:cs typeface="Nazanin" pitchFamily="2" charset="-78"/>
              </a:rPr>
              <a:t>باشيد </a:t>
            </a:r>
            <a:r>
              <a:rPr lang="fa-IR" sz="3600" dirty="0" smtClean="0">
                <a:latin typeface="Arial Unicode MS" pitchFamily="34" charset="-128"/>
                <a:ea typeface="Arial Unicode MS" pitchFamily="34" charset="-128"/>
                <a:cs typeface="Nazanin" pitchFamily="2" charset="-78"/>
              </a:rPr>
              <a:t>، </a:t>
            </a:r>
            <a:r>
              <a:rPr lang="fa-IR" sz="3600" dirty="0" smtClean="0">
                <a:latin typeface="Arial Unicode MS" pitchFamily="34" charset="-128"/>
                <a:ea typeface="Arial Unicode MS" pitchFamily="34" charset="-128"/>
                <a:cs typeface="Nazanin" pitchFamily="2" charset="-78"/>
              </a:rPr>
              <a:t>شايد بگويند </a:t>
            </a:r>
            <a:r>
              <a:rPr lang="fa-IR" sz="3600" dirty="0" smtClean="0">
                <a:latin typeface="Arial Unicode MS" pitchFamily="34" charset="-128"/>
                <a:ea typeface="Arial Unicode MS" pitchFamily="34" charset="-128"/>
                <a:cs typeface="Nazanin" pitchFamily="2" charset="-78"/>
              </a:rPr>
              <a:t>ساده </a:t>
            </a:r>
            <a:r>
              <a:rPr lang="fa-IR" sz="3600" dirty="0" smtClean="0">
                <a:latin typeface="Arial Unicode MS" pitchFamily="34" charset="-128"/>
                <a:ea typeface="Arial Unicode MS" pitchFamily="34" charset="-128"/>
                <a:cs typeface="Nazanin" pitchFamily="2" charset="-78"/>
              </a:rPr>
              <a:t>ايد</a:t>
            </a:r>
            <a:endParaRPr lang="fa-IR" sz="3600" dirty="0" smtClean="0">
              <a:latin typeface="Arial Unicode MS" pitchFamily="34" charset="-128"/>
              <a:ea typeface="Arial Unicode MS" pitchFamily="34" charset="-128"/>
              <a:cs typeface="Nazanin" pitchFamily="2" charset="-78"/>
            </a:endParaRPr>
          </a:p>
          <a:p>
            <a:pPr algn="ctr" rtl="1" eaLnBrk="1" hangingPunct="1">
              <a:spcBef>
                <a:spcPct val="0"/>
              </a:spcBef>
              <a:buFontTx/>
              <a:buNone/>
              <a:defRPr/>
            </a:pPr>
            <a:endParaRPr lang="fa-IR" sz="4400" b="1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ctr" rtl="1" eaLnBrk="1" hangingPunct="1">
              <a:spcBef>
                <a:spcPct val="0"/>
              </a:spcBef>
              <a:buFontTx/>
              <a:buNone/>
              <a:defRPr/>
            </a:pPr>
            <a:endParaRPr lang="fa-IR" sz="4400" b="1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0" indent="0" algn="ctr" rtl="1" eaLnBrk="1" hangingPunct="1">
              <a:spcBef>
                <a:spcPct val="0"/>
              </a:spcBef>
              <a:buFontTx/>
              <a:buNone/>
              <a:defRPr/>
            </a:pPr>
            <a:r>
              <a:rPr lang="fa-IR" sz="4400" b="1" i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fa-IR" sz="4400" b="1" i="1" dirty="0" smtClean="0">
                <a:solidFill>
                  <a:schemeClr val="accent1"/>
                </a:solidFill>
                <a:latin typeface="Arial Unicode MS" pitchFamily="34" charset="-128"/>
                <a:ea typeface="Arial Unicode MS" pitchFamily="34" charset="-128"/>
                <a:cs typeface="Nazanin" pitchFamily="2" charset="-78"/>
              </a:rPr>
              <a:t>زلال تر </a:t>
            </a:r>
            <a:r>
              <a:rPr lang="fa-IR" sz="4400" b="1" i="1" dirty="0" smtClean="0">
                <a:solidFill>
                  <a:schemeClr val="accent1"/>
                </a:solidFill>
                <a:latin typeface="Arial Unicode MS" pitchFamily="34" charset="-128"/>
                <a:ea typeface="Arial Unicode MS" pitchFamily="34" charset="-128"/>
                <a:cs typeface="Nazanin" pitchFamily="2" charset="-78"/>
              </a:rPr>
              <a:t>باشيد </a:t>
            </a:r>
            <a:r>
              <a:rPr lang="fa-IR" sz="4400" b="1" i="1" dirty="0" smtClean="0">
                <a:solidFill>
                  <a:schemeClr val="accent1"/>
                </a:solidFill>
                <a:latin typeface="Arial Unicode MS" pitchFamily="34" charset="-128"/>
                <a:ea typeface="Arial Unicode MS" pitchFamily="34" charset="-128"/>
                <a:cs typeface="Nazanin" pitchFamily="2" charset="-78"/>
              </a:rPr>
              <a:t>و صادق تر</a:t>
            </a:r>
            <a:endParaRPr lang="en-US" sz="4400" b="1" i="1" dirty="0" smtClean="0">
              <a:solidFill>
                <a:schemeClr val="accent1"/>
              </a:solidFill>
              <a:latin typeface="Arial Unicode MS" pitchFamily="34" charset="-128"/>
              <a:ea typeface="Arial Unicode MS" pitchFamily="34" charset="-128"/>
              <a:cs typeface="Nazanin" pitchFamily="2" charset="-78"/>
            </a:endParaRP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3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>
            <a:spLocks noGrp="1"/>
          </p:cNvSpPr>
          <p:nvPr>
            <p:ph idx="1"/>
          </p:nvPr>
        </p:nvSpPr>
        <p:spPr>
          <a:xfrm>
            <a:off x="457200" y="1400175"/>
            <a:ext cx="8229600" cy="4525963"/>
          </a:xfrm>
        </p:spPr>
        <p:txBody>
          <a:bodyPr/>
          <a:lstStyle/>
          <a:p>
            <a:pPr marL="0" indent="0" algn="ctr" rtl="1" eaLnBrk="1" hangingPunct="1">
              <a:spcBef>
                <a:spcPct val="0"/>
              </a:spcBef>
              <a:buFontTx/>
              <a:buNone/>
            </a:pPr>
            <a:r>
              <a:rPr lang="fa-IR" sz="3600" dirty="0" smtClean="0">
                <a:latin typeface="Arial Unicode MS" pitchFamily="34" charset="-128"/>
                <a:ea typeface="Arial Unicode MS" pitchFamily="34" charset="-128"/>
                <a:cs typeface="Nazanin" pitchFamily="2" charset="-78"/>
              </a:rPr>
              <a:t>داشته </a:t>
            </a:r>
            <a:r>
              <a:rPr lang="fa-IR" sz="3600" dirty="0" smtClean="0">
                <a:latin typeface="Arial Unicode MS" pitchFamily="34" charset="-128"/>
                <a:ea typeface="Arial Unicode MS" pitchFamily="34" charset="-128"/>
                <a:cs typeface="Nazanin" pitchFamily="2" charset="-78"/>
              </a:rPr>
              <a:t>هايتان </a:t>
            </a:r>
            <a:r>
              <a:rPr lang="fa-IR" sz="3600" dirty="0" smtClean="0">
                <a:latin typeface="Arial Unicode MS" pitchFamily="34" charset="-128"/>
                <a:ea typeface="Arial Unicode MS" pitchFamily="34" charset="-128"/>
                <a:cs typeface="Nazanin" pitchFamily="2" charset="-78"/>
              </a:rPr>
              <a:t>را ممکن است </a:t>
            </a:r>
            <a:r>
              <a:rPr lang="fa-IR" sz="3600" dirty="0" smtClean="0">
                <a:latin typeface="Arial Unicode MS" pitchFamily="34" charset="-128"/>
                <a:ea typeface="Arial Unicode MS" pitchFamily="34" charset="-128"/>
                <a:cs typeface="Nazanin" pitchFamily="2" charset="-78"/>
              </a:rPr>
              <a:t>يک </a:t>
            </a:r>
            <a:r>
              <a:rPr lang="fa-IR" sz="3600" dirty="0" smtClean="0">
                <a:latin typeface="Arial Unicode MS" pitchFamily="34" charset="-128"/>
                <a:ea typeface="Arial Unicode MS" pitchFamily="34" charset="-128"/>
                <a:cs typeface="Nazanin" pitchFamily="2" charset="-78"/>
              </a:rPr>
              <a:t>شبه نابود کنند </a:t>
            </a:r>
          </a:p>
          <a:p>
            <a:pPr marL="0" indent="0" algn="ctr" rtl="1" eaLnBrk="1" hangingPunct="1">
              <a:spcBef>
                <a:spcPct val="0"/>
              </a:spcBef>
              <a:buFontTx/>
              <a:buNone/>
            </a:pPr>
            <a:endParaRPr lang="fa-IR" sz="4400" b="1" dirty="0" smtClean="0">
              <a:latin typeface="Arial Unicode MS" pitchFamily="34" charset="-128"/>
              <a:ea typeface="Arial Unicode MS" pitchFamily="34" charset="-128"/>
              <a:cs typeface="Nazanin" pitchFamily="2" charset="-78"/>
            </a:endParaRPr>
          </a:p>
          <a:p>
            <a:pPr marL="0" indent="0" algn="ctr" rtl="1" eaLnBrk="1" hangingPunct="1">
              <a:spcBef>
                <a:spcPct val="0"/>
              </a:spcBef>
              <a:buFontTx/>
              <a:buNone/>
            </a:pPr>
            <a:endParaRPr lang="fa-IR" sz="4400" b="1" dirty="0" smtClean="0">
              <a:latin typeface="Arial Unicode MS" pitchFamily="34" charset="-128"/>
              <a:ea typeface="Arial Unicode MS" pitchFamily="34" charset="-128"/>
              <a:cs typeface="Nazanin" pitchFamily="2" charset="-78"/>
            </a:endParaRPr>
          </a:p>
          <a:p>
            <a:pPr marL="0" indent="0" algn="ctr" rtl="1" eaLnBrk="1" hangingPunct="1">
              <a:spcBef>
                <a:spcPct val="0"/>
              </a:spcBef>
              <a:buFontTx/>
              <a:buNone/>
            </a:pPr>
            <a:r>
              <a:rPr lang="fa-IR" sz="4400" b="1" i="1" dirty="0" smtClean="0">
                <a:solidFill>
                  <a:schemeClr val="accent1"/>
                </a:solidFill>
                <a:latin typeface="Arial Unicode MS" pitchFamily="34" charset="-128"/>
                <a:ea typeface="Arial Unicode MS" pitchFamily="34" charset="-128"/>
                <a:cs typeface="Nazanin" pitchFamily="2" charset="-78"/>
              </a:rPr>
              <a:t>همچنان سازنده </a:t>
            </a:r>
            <a:r>
              <a:rPr lang="fa-IR" sz="4400" b="1" i="1" dirty="0" smtClean="0">
                <a:solidFill>
                  <a:schemeClr val="accent1"/>
                </a:solidFill>
                <a:latin typeface="Arial Unicode MS" pitchFamily="34" charset="-128"/>
                <a:ea typeface="Arial Unicode MS" pitchFamily="34" charset="-128"/>
                <a:cs typeface="Nazanin" pitchFamily="2" charset="-78"/>
              </a:rPr>
              <a:t>باشيد </a:t>
            </a:r>
            <a:r>
              <a:rPr lang="fa-IR" sz="4400" b="1" i="1" dirty="0" smtClean="0">
                <a:solidFill>
                  <a:schemeClr val="accent1"/>
                </a:solidFill>
                <a:latin typeface="Arial Unicode MS" pitchFamily="34" charset="-128"/>
                <a:ea typeface="Arial Unicode MS" pitchFamily="34" charset="-128"/>
                <a:cs typeface="Nazanin" pitchFamily="2" charset="-78"/>
              </a:rPr>
              <a:t>و </a:t>
            </a:r>
            <a:r>
              <a:rPr lang="fa-IR" sz="4400" b="1" i="1" dirty="0" smtClean="0">
                <a:solidFill>
                  <a:schemeClr val="accent1"/>
                </a:solidFill>
                <a:latin typeface="Arial Unicode MS" pitchFamily="34" charset="-128"/>
                <a:ea typeface="Arial Unicode MS" pitchFamily="34" charset="-128"/>
                <a:cs typeface="Nazanin" pitchFamily="2" charset="-78"/>
              </a:rPr>
              <a:t>پويا</a:t>
            </a:r>
            <a:endParaRPr lang="en-US" sz="4400" b="1" i="1" dirty="0" smtClean="0">
              <a:solidFill>
                <a:schemeClr val="accent1"/>
              </a:solidFill>
              <a:latin typeface="Arial Unicode MS" pitchFamily="34" charset="-128"/>
              <a:ea typeface="Arial Unicode MS" pitchFamily="34" charset="-128"/>
              <a:cs typeface="Nazanin" pitchFamily="2" charset="-78"/>
            </a:endParaRP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3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>
            <a:spLocks noGrp="1"/>
          </p:cNvSpPr>
          <p:nvPr>
            <p:ph idx="1"/>
          </p:nvPr>
        </p:nvSpPr>
        <p:spPr>
          <a:xfrm>
            <a:off x="457200" y="1400175"/>
            <a:ext cx="8229600" cy="4525963"/>
          </a:xfrm>
        </p:spPr>
        <p:txBody>
          <a:bodyPr/>
          <a:lstStyle/>
          <a:p>
            <a:pPr marL="0" indent="0" algn="ctr" rtl="1" eaLnBrk="1" hangingPunct="1">
              <a:spcBef>
                <a:spcPct val="0"/>
              </a:spcBef>
              <a:buFontTx/>
              <a:buNone/>
            </a:pPr>
            <a:r>
              <a:rPr lang="fa-IR" sz="3600" dirty="0" smtClean="0">
                <a:latin typeface="Arial Unicode MS" pitchFamily="34" charset="-128"/>
                <a:ea typeface="Arial Unicode MS" pitchFamily="34" charset="-128"/>
                <a:cs typeface="Nazanin" pitchFamily="2" charset="-78"/>
              </a:rPr>
              <a:t>شايد </a:t>
            </a:r>
            <a:r>
              <a:rPr lang="fa-IR" sz="3600" dirty="0" smtClean="0">
                <a:latin typeface="Arial Unicode MS" pitchFamily="34" charset="-128"/>
                <a:ea typeface="Arial Unicode MS" pitchFamily="34" charset="-128"/>
                <a:cs typeface="Nazanin" pitchFamily="2" charset="-78"/>
              </a:rPr>
              <a:t>از شما به بدی </a:t>
            </a:r>
            <a:r>
              <a:rPr lang="fa-IR" sz="3600" dirty="0" smtClean="0">
                <a:latin typeface="Arial Unicode MS" pitchFamily="34" charset="-128"/>
                <a:ea typeface="Arial Unicode MS" pitchFamily="34" charset="-128"/>
                <a:cs typeface="Nazanin" pitchFamily="2" charset="-78"/>
              </a:rPr>
              <a:t>ياد </a:t>
            </a:r>
            <a:r>
              <a:rPr lang="fa-IR" sz="3600" dirty="0" smtClean="0">
                <a:latin typeface="Arial Unicode MS" pitchFamily="34" charset="-128"/>
                <a:ea typeface="Arial Unicode MS" pitchFamily="34" charset="-128"/>
                <a:cs typeface="Nazanin" pitchFamily="2" charset="-78"/>
              </a:rPr>
              <a:t>کنند</a:t>
            </a:r>
          </a:p>
          <a:p>
            <a:pPr marL="0" indent="0" algn="r" rtl="1" eaLnBrk="1" hangingPunct="1">
              <a:spcBef>
                <a:spcPct val="0"/>
              </a:spcBef>
              <a:buFontTx/>
              <a:buNone/>
            </a:pPr>
            <a:endParaRPr lang="fa-IR" sz="4400" b="1" dirty="0" smtClean="0">
              <a:latin typeface="Arial Unicode MS" pitchFamily="34" charset="-128"/>
              <a:ea typeface="Arial Unicode MS" pitchFamily="34" charset="-128"/>
              <a:cs typeface="Nazanin" pitchFamily="2" charset="-78"/>
            </a:endParaRPr>
          </a:p>
          <a:p>
            <a:pPr marL="0" indent="0" algn="r" rtl="1" eaLnBrk="1" hangingPunct="1">
              <a:spcBef>
                <a:spcPct val="0"/>
              </a:spcBef>
              <a:buFontTx/>
              <a:buNone/>
            </a:pPr>
            <a:endParaRPr lang="fa-IR" sz="4400" b="1" dirty="0" smtClean="0">
              <a:latin typeface="Arial Unicode MS" pitchFamily="34" charset="-128"/>
              <a:ea typeface="Arial Unicode MS" pitchFamily="34" charset="-128"/>
              <a:cs typeface="Nazanin" pitchFamily="2" charset="-78"/>
            </a:endParaRPr>
          </a:p>
          <a:p>
            <a:pPr marL="0" indent="0" algn="ctr" rtl="1" eaLnBrk="1" hangingPunct="1">
              <a:spcBef>
                <a:spcPct val="0"/>
              </a:spcBef>
              <a:buFontTx/>
              <a:buNone/>
            </a:pPr>
            <a:r>
              <a:rPr lang="fa-IR" sz="4400" b="1" i="1" dirty="0" smtClean="0">
                <a:solidFill>
                  <a:schemeClr val="accent1"/>
                </a:solidFill>
                <a:latin typeface="Arial Unicode MS" pitchFamily="34" charset="-128"/>
                <a:ea typeface="Arial Unicode MS" pitchFamily="34" charset="-128"/>
                <a:cs typeface="Nazanin" pitchFamily="2" charset="-78"/>
              </a:rPr>
              <a:t>برای آنها آگاهی و عشق طلب </a:t>
            </a:r>
            <a:r>
              <a:rPr lang="fa-IR" sz="4400" b="1" i="1" dirty="0" smtClean="0">
                <a:solidFill>
                  <a:schemeClr val="accent1"/>
                </a:solidFill>
                <a:latin typeface="Arial Unicode MS" pitchFamily="34" charset="-128"/>
                <a:ea typeface="Arial Unicode MS" pitchFamily="34" charset="-128"/>
                <a:cs typeface="Nazanin" pitchFamily="2" charset="-78"/>
              </a:rPr>
              <a:t>کنيد</a:t>
            </a:r>
            <a:endParaRPr lang="en-US" sz="4400" b="1" i="1" dirty="0" smtClean="0">
              <a:solidFill>
                <a:schemeClr val="accent1"/>
              </a:solidFill>
              <a:latin typeface="Arial Unicode MS" pitchFamily="34" charset="-128"/>
              <a:ea typeface="Arial Unicode MS" pitchFamily="34" charset="-128"/>
              <a:cs typeface="Nazanin" pitchFamily="2" charset="-78"/>
            </a:endParaRP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3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000"/>
                            </p:stCondLst>
                            <p:childTnLst>
                              <p:par>
                                <p:cTn id="1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3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>
            <a:spLocks noGrp="1"/>
          </p:cNvSpPr>
          <p:nvPr>
            <p:ph idx="1"/>
          </p:nvPr>
        </p:nvSpPr>
        <p:spPr>
          <a:xfrm>
            <a:off x="457200" y="1400175"/>
            <a:ext cx="8229600" cy="4525963"/>
          </a:xfrm>
        </p:spPr>
        <p:txBody>
          <a:bodyPr/>
          <a:lstStyle/>
          <a:p>
            <a:pPr marL="0" indent="0" algn="ctr" rtl="1" eaLnBrk="1" hangingPunct="1">
              <a:spcBef>
                <a:spcPct val="0"/>
              </a:spcBef>
              <a:buFontTx/>
              <a:buNone/>
              <a:defRPr/>
            </a:pPr>
            <a:r>
              <a:rPr lang="fa-IR" sz="36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fa-IR" sz="3600" dirty="0" smtClean="0">
                <a:latin typeface="Arial Unicode MS" pitchFamily="34" charset="-128"/>
                <a:ea typeface="Arial Unicode MS" pitchFamily="34" charset="-128"/>
                <a:cs typeface="Nazanin" pitchFamily="2" charset="-78"/>
              </a:rPr>
              <a:t>شايد </a:t>
            </a:r>
            <a:r>
              <a:rPr lang="fa-IR" sz="3600" dirty="0" smtClean="0">
                <a:latin typeface="Arial Unicode MS" pitchFamily="34" charset="-128"/>
                <a:ea typeface="Arial Unicode MS" pitchFamily="34" charset="-128"/>
                <a:cs typeface="Nazanin" pitchFamily="2" charset="-78"/>
              </a:rPr>
              <a:t>خوبی </a:t>
            </a:r>
            <a:r>
              <a:rPr lang="fa-IR" sz="3600" dirty="0" smtClean="0">
                <a:latin typeface="Arial Unicode MS" pitchFamily="34" charset="-128"/>
                <a:ea typeface="Arial Unicode MS" pitchFamily="34" charset="-128"/>
                <a:cs typeface="Nazanin" pitchFamily="2" charset="-78"/>
              </a:rPr>
              <a:t>هايتان </a:t>
            </a:r>
            <a:r>
              <a:rPr lang="fa-IR" sz="3600" dirty="0" smtClean="0">
                <a:latin typeface="Arial Unicode MS" pitchFamily="34" charset="-128"/>
                <a:ea typeface="Arial Unicode MS" pitchFamily="34" charset="-128"/>
                <a:cs typeface="Nazanin" pitchFamily="2" charset="-78"/>
              </a:rPr>
              <a:t>را کتمان </a:t>
            </a:r>
            <a:r>
              <a:rPr lang="fa-IR" sz="3600" dirty="0" smtClean="0">
                <a:latin typeface="Arial Unicode MS" pitchFamily="34" charset="-128"/>
                <a:ea typeface="Arial Unicode MS" pitchFamily="34" charset="-128"/>
                <a:cs typeface="Nazanin" pitchFamily="2" charset="-78"/>
              </a:rPr>
              <a:t>يا </a:t>
            </a:r>
            <a:r>
              <a:rPr lang="fa-IR" sz="3600" dirty="0" smtClean="0">
                <a:latin typeface="Arial Unicode MS" pitchFamily="34" charset="-128"/>
                <a:ea typeface="Arial Unicode MS" pitchFamily="34" charset="-128"/>
                <a:cs typeface="Nazanin" pitchFamily="2" charset="-78"/>
              </a:rPr>
              <a:t>فراموش کنند </a:t>
            </a:r>
          </a:p>
          <a:p>
            <a:pPr algn="r" rtl="1" eaLnBrk="1" hangingPunct="1">
              <a:spcBef>
                <a:spcPct val="0"/>
              </a:spcBef>
              <a:buFontTx/>
              <a:buNone/>
              <a:defRPr/>
            </a:pPr>
            <a:endParaRPr lang="fa-IR" sz="4400" b="1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r" rtl="1" eaLnBrk="1" hangingPunct="1">
              <a:spcBef>
                <a:spcPct val="0"/>
              </a:spcBef>
              <a:buFontTx/>
              <a:buNone/>
              <a:defRPr/>
            </a:pPr>
            <a:endParaRPr lang="fa-IR" sz="4400" b="1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0" indent="0" algn="ctr" rtl="1" eaLnBrk="1" hangingPunct="1">
              <a:spcBef>
                <a:spcPct val="0"/>
              </a:spcBef>
              <a:buFontTx/>
              <a:buNone/>
              <a:defRPr/>
            </a:pPr>
            <a:r>
              <a:rPr lang="fa-IR" sz="4400" b="1" i="1" dirty="0" smtClean="0">
                <a:solidFill>
                  <a:schemeClr val="accent1"/>
                </a:solidFill>
                <a:latin typeface="Arial Unicode MS" pitchFamily="34" charset="-128"/>
                <a:ea typeface="Arial Unicode MS" pitchFamily="34" charset="-128"/>
                <a:cs typeface="Nazanin" pitchFamily="2" charset="-78"/>
              </a:rPr>
              <a:t>خوب تر زندگی </a:t>
            </a:r>
            <a:r>
              <a:rPr lang="fa-IR" sz="4400" b="1" i="1" dirty="0" smtClean="0">
                <a:solidFill>
                  <a:schemeClr val="accent1"/>
                </a:solidFill>
                <a:latin typeface="Arial Unicode MS" pitchFamily="34" charset="-128"/>
                <a:ea typeface="Arial Unicode MS" pitchFamily="34" charset="-128"/>
                <a:cs typeface="Nazanin" pitchFamily="2" charset="-78"/>
              </a:rPr>
              <a:t>کنيد</a:t>
            </a:r>
            <a:endParaRPr lang="en-US" sz="4400" b="1" i="1" dirty="0" smtClean="0">
              <a:solidFill>
                <a:schemeClr val="accent1"/>
              </a:solidFill>
              <a:latin typeface="Arial Unicode MS" pitchFamily="34" charset="-128"/>
              <a:ea typeface="Arial Unicode MS" pitchFamily="34" charset="-128"/>
              <a:cs typeface="Nazanin" pitchFamily="2" charset="-78"/>
            </a:endParaRP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3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3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>
            <a:spLocks noGrp="1"/>
          </p:cNvSpPr>
          <p:nvPr>
            <p:ph idx="1"/>
          </p:nvPr>
        </p:nvSpPr>
        <p:spPr>
          <a:xfrm>
            <a:off x="457200" y="1400175"/>
            <a:ext cx="8229600" cy="4525963"/>
          </a:xfrm>
        </p:spPr>
        <p:txBody>
          <a:bodyPr/>
          <a:lstStyle/>
          <a:p>
            <a:pPr algn="ctr" rtl="1" eaLnBrk="1" hangingPunct="1">
              <a:spcBef>
                <a:spcPct val="0"/>
              </a:spcBef>
              <a:buFontTx/>
              <a:buNone/>
              <a:defRPr/>
            </a:pPr>
            <a:endParaRPr lang="fa-IR" sz="4400" b="1" i="1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ctr" rtl="1" eaLnBrk="1" hangingPunct="1">
              <a:spcBef>
                <a:spcPct val="0"/>
              </a:spcBef>
              <a:buFontTx/>
              <a:buNone/>
              <a:defRPr/>
            </a:pPr>
            <a:r>
              <a:rPr lang="fa-IR" sz="54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Unicode MS" pitchFamily="34" charset="-128"/>
                <a:ea typeface="Arial Unicode MS" pitchFamily="34" charset="-128"/>
                <a:cs typeface="Nazanin" pitchFamily="2" charset="-78"/>
              </a:rPr>
              <a:t>با تمام وجود عاشق </a:t>
            </a:r>
            <a:r>
              <a:rPr lang="fa-IR" sz="54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Unicode MS" pitchFamily="34" charset="-128"/>
                <a:ea typeface="Arial Unicode MS" pitchFamily="34" charset="-128"/>
                <a:cs typeface="Nazanin" pitchFamily="2" charset="-78"/>
              </a:rPr>
              <a:t>باشيد </a:t>
            </a:r>
            <a:r>
              <a:rPr lang="fa-IR" sz="54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Unicode MS" pitchFamily="34" charset="-128"/>
                <a:ea typeface="Arial Unicode MS" pitchFamily="34" charset="-128"/>
                <a:cs typeface="Nazanin" pitchFamily="2" charset="-78"/>
              </a:rPr>
              <a:t>و موثر </a:t>
            </a:r>
            <a:endParaRPr lang="en-US" sz="5400" b="1" i="1" dirty="0" smtClean="0">
              <a:solidFill>
                <a:schemeClr val="tx2">
                  <a:lumMod val="60000"/>
                  <a:lumOff val="40000"/>
                </a:schemeClr>
              </a:solidFill>
              <a:latin typeface="Arial Unicode MS" pitchFamily="34" charset="-128"/>
              <a:ea typeface="Arial Unicode MS" pitchFamily="34" charset="-128"/>
              <a:cs typeface="Nazanin" pitchFamily="2" charset="-78"/>
            </a:endParaRP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YouAndGo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Theme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272776"/>
        </a:dk1>
        <a:lt1>
          <a:srgbClr val="F3F1E4"/>
        </a:lt1>
        <a:dk2>
          <a:srgbClr val="272776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8F7EF"/>
        </a:accent3>
        <a:accent4>
          <a:srgbClr val="202064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272776"/>
        </a:dk1>
        <a:lt1>
          <a:srgbClr val="F3F1E4"/>
        </a:lt1>
        <a:dk2>
          <a:srgbClr val="272776"/>
        </a:dk2>
        <a:lt2>
          <a:srgbClr val="777777"/>
        </a:lt2>
        <a:accent1>
          <a:srgbClr val="B8CFFB"/>
        </a:accent1>
        <a:accent2>
          <a:srgbClr val="DF8F74"/>
        </a:accent2>
        <a:accent3>
          <a:srgbClr val="F8F7EF"/>
        </a:accent3>
        <a:accent4>
          <a:srgbClr val="202064"/>
        </a:accent4>
        <a:accent5>
          <a:srgbClr val="D8E4FD"/>
        </a:accent5>
        <a:accent6>
          <a:srgbClr val="CA8168"/>
        </a:accent6>
        <a:hlink>
          <a:srgbClr val="7F97C2"/>
        </a:hlink>
        <a:folHlink>
          <a:srgbClr val="8BBE8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YouAndGod</Template>
  <TotalTime>86</TotalTime>
  <Words>134</Words>
  <Application>Microsoft Office PowerPoint</Application>
  <PresentationFormat>On-screen Show (4:3)</PresentationFormat>
  <Paragraphs>38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YouAndGod</vt:lpstr>
      <vt:lpstr>آنچه هست  ميان تو و اوست ...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Sepasad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آنچه هست  میان ...</dc:title>
  <dc:creator>RN</dc:creator>
  <cp:lastModifiedBy>MRT</cp:lastModifiedBy>
  <cp:revision>20</cp:revision>
  <dcterms:created xsi:type="dcterms:W3CDTF">2007-08-06T16:02:13Z</dcterms:created>
  <dcterms:modified xsi:type="dcterms:W3CDTF">2014-08-12T06:41:08Z</dcterms:modified>
</cp:coreProperties>
</file>