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73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B516BE-7C63-4161-977E-D35073D80D0B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386029-A14F-4F0C-A85A-C4D1668894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B516BE-7C63-4161-977E-D35073D80D0B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386029-A14F-4F0C-A85A-C4D1668894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B516BE-7C63-4161-977E-D35073D80D0B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386029-A14F-4F0C-A85A-C4D1668894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B516BE-7C63-4161-977E-D35073D80D0B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386029-A14F-4F0C-A85A-C4D1668894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B516BE-7C63-4161-977E-D35073D80D0B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386029-A14F-4F0C-A85A-C4D1668894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B516BE-7C63-4161-977E-D35073D80D0B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386029-A14F-4F0C-A85A-C4D1668894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B516BE-7C63-4161-977E-D35073D80D0B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386029-A14F-4F0C-A85A-C4D1668894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B516BE-7C63-4161-977E-D35073D80D0B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386029-A14F-4F0C-A85A-C4D1668894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B516BE-7C63-4161-977E-D35073D80D0B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386029-A14F-4F0C-A85A-C4D1668894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B516BE-7C63-4161-977E-D35073D80D0B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386029-A14F-4F0C-A85A-C4D1668894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B516BE-7C63-4161-977E-D35073D80D0B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386029-A14F-4F0C-A85A-C4D1668894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15B516BE-7C63-4161-977E-D35073D80D0B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fld id="{43386029-A14F-4F0C-A85A-C4D16688948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r" rtl="1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2205038"/>
            <a:ext cx="7772400" cy="1470025"/>
          </a:xfrm>
        </p:spPr>
        <p:txBody>
          <a:bodyPr/>
          <a:lstStyle/>
          <a:p>
            <a:pPr eaLnBrk="1" hangingPunct="1"/>
            <a:r>
              <a:rPr lang="ar-SA" b="1" smtClean="0">
                <a:cs typeface="B Titr" pitchFamily="2" charset="-78"/>
              </a:rPr>
              <a:t>چند درس آموزنده از حلزون!</a:t>
            </a:r>
            <a:r>
              <a:rPr lang="ar-SA" smtClean="0"/>
              <a:t> 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 descr="securedownloa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1341438"/>
            <a:ext cx="8207375" cy="516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2219325" y="549275"/>
            <a:ext cx="46656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ar-SA">
                <a:cs typeface="B Titr" pitchFamily="2" charset="-78"/>
              </a:rPr>
              <a:t>وقتي يکي بهت ميگه نمي توني يه کاري رو انجام بدي...</a:t>
            </a:r>
            <a:r>
              <a:rPr lang="ar-SA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ChangeArrowheads="1"/>
          </p:cNvSpPr>
          <p:nvPr/>
        </p:nvSpPr>
        <p:spPr bwMode="auto">
          <a:xfrm>
            <a:off x="3613150" y="260350"/>
            <a:ext cx="20939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ar-SA">
                <a:cs typeface="B Titr" pitchFamily="2" charset="-78"/>
              </a:rPr>
              <a:t>دور و برت و نگاه کن...</a:t>
            </a:r>
            <a:r>
              <a:rPr lang="ar-SA"/>
              <a:t> </a:t>
            </a:r>
          </a:p>
        </p:txBody>
      </p:sp>
      <p:pic>
        <p:nvPicPr>
          <p:cNvPr id="8197" name="Picture 5" descr="securedownload(1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1196975"/>
            <a:ext cx="864235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2" name="Picture 4" descr="securedownload(2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1268413"/>
            <a:ext cx="8353425" cy="498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3352800" y="476250"/>
            <a:ext cx="2609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ar-SA">
                <a:cs typeface="B Titr" pitchFamily="2" charset="-78"/>
              </a:rPr>
              <a:t>همه گزينه ها رو بررسي کن...</a:t>
            </a:r>
            <a:r>
              <a:rPr lang="ar-SA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 descr="securedownload(3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1268413"/>
            <a:ext cx="8353425" cy="498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Rectangle 5"/>
          <p:cNvSpPr>
            <a:spLocks noChangeArrowheads="1"/>
          </p:cNvSpPr>
          <p:nvPr/>
        </p:nvSpPr>
        <p:spPr bwMode="auto">
          <a:xfrm>
            <a:off x="3727450" y="549275"/>
            <a:ext cx="18907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ar-SA">
                <a:cs typeface="B Titr" pitchFamily="2" charset="-78"/>
              </a:rPr>
              <a:t>حالا دست به کار شو!</a:t>
            </a:r>
            <a:r>
              <a:rPr lang="ar-SA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ChangeArrowheads="1"/>
          </p:cNvSpPr>
          <p:nvPr/>
        </p:nvSpPr>
        <p:spPr bwMode="auto">
          <a:xfrm>
            <a:off x="2593975" y="404813"/>
            <a:ext cx="40036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ar-SA">
                <a:cs typeface="B Titr" pitchFamily="2" charset="-78"/>
              </a:rPr>
              <a:t>از همه قابليتهايي که خدا بهت داده استفاده کن!</a:t>
            </a:r>
            <a:r>
              <a:rPr lang="ar-SA"/>
              <a:t> </a:t>
            </a:r>
          </a:p>
        </p:txBody>
      </p:sp>
      <p:pic>
        <p:nvPicPr>
          <p:cNvPr id="14341" name="Picture 5" descr="securedownload(4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981075"/>
            <a:ext cx="8496300" cy="547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ChangeArrowheads="1"/>
          </p:cNvSpPr>
          <p:nvPr/>
        </p:nvSpPr>
        <p:spPr bwMode="auto">
          <a:xfrm>
            <a:off x="4070350" y="260350"/>
            <a:ext cx="11303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ar-SA">
                <a:cs typeface="B Titr" pitchFamily="2" charset="-78"/>
              </a:rPr>
              <a:t>خلاق باش!</a:t>
            </a:r>
            <a:r>
              <a:rPr lang="ar-SA"/>
              <a:t> </a:t>
            </a:r>
          </a:p>
        </p:txBody>
      </p:sp>
      <p:pic>
        <p:nvPicPr>
          <p:cNvPr id="15365" name="Picture 5" descr="securedownload(5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908050"/>
            <a:ext cx="8496300" cy="547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8" name="Picture 4" descr="securedownload(6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692150"/>
            <a:ext cx="8207375" cy="590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9" name="Rectangle 5"/>
          <p:cNvSpPr>
            <a:spLocks noChangeArrowheads="1"/>
          </p:cNvSpPr>
          <p:nvPr/>
        </p:nvSpPr>
        <p:spPr bwMode="auto">
          <a:xfrm>
            <a:off x="2159000" y="188913"/>
            <a:ext cx="51181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ar-SA">
                <a:cs typeface="B Titr" pitchFamily="2" charset="-78"/>
              </a:rPr>
              <a:t>در آخر، تو موفق ميشي و به اونا ثابت مي کني که در اشتباهن!</a:t>
            </a:r>
            <a:r>
              <a:rPr lang="ar-SA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___ ___ _______ __ _____- ________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___ ___ _______ __ _____- ________</Template>
  <TotalTime>0</TotalTime>
  <Words>67</Words>
  <Application>Microsoft Office PowerPoint</Application>
  <PresentationFormat>On-screen Show (4:3)</PresentationFormat>
  <Paragraphs>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___ ___ _______ __ _____- ________</vt:lpstr>
      <vt:lpstr>چند درس آموزنده از حلزون! 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چند درس آموزنده از حلزون!</dc:title>
  <dc:creator>famid</dc:creator>
  <cp:lastModifiedBy>MRT</cp:lastModifiedBy>
  <cp:revision>2</cp:revision>
  <dcterms:created xsi:type="dcterms:W3CDTF">2012-12-07T10:00:50Z</dcterms:created>
  <dcterms:modified xsi:type="dcterms:W3CDTF">2014-06-21T09:12:07Z</dcterms:modified>
</cp:coreProperties>
</file>