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99"/>
    <a:srgbClr val="663300"/>
    <a:srgbClr val="003E00"/>
    <a:srgbClr val="007000"/>
    <a:srgbClr val="003300"/>
    <a:srgbClr val="0099FF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79" autoAdjust="0"/>
    <p:restoredTop sz="94664" autoAdjust="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3900F-375B-43E7-B545-C0F15C8152E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6007D-83F6-458C-8DFD-9F780CD1332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A5E8D-A43F-4E56-B700-1AB89F23940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0F820-347D-488D-B4ED-FBF4F23A195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E77FC-B56A-45BA-9272-6149D1FFD51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697ED-9E68-4E54-861A-98345B94ACF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F20CB-CFC2-43F0-AD55-8F51DB39AF3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3F96E-A49D-40DE-B6D5-85EB53B6F6B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9D07C-EBE1-4472-A83E-AFB75FD4844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F6633-084C-41BD-9268-78B7146E9F7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4056F-E8E3-47CD-8A98-7128F647CC0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118EEF0B-4FED-4A3C-893D-30416CCD4B5F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33600" y="500063"/>
            <a:ext cx="49530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a-IR" sz="25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تـوكـــل</a:t>
            </a:r>
          </a:p>
          <a:p>
            <a:pPr algn="ctr"/>
            <a:endParaRPr lang="fa-IR" sz="2500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اگر بنده اي چنين باشد كه:</a:t>
            </a:r>
          </a:p>
          <a:p>
            <a:pPr algn="ctr"/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كاري براي غيـر خداوند انجام ندهد، جز بـه خداوند به كسي اميـدوار نشـود، از كسـي غير</a:t>
            </a:r>
            <a:b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او نترسـد و بـه هيچ كس جـز خداوند چشـم </a:t>
            </a:r>
            <a:b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طمــع نــورزد</a:t>
            </a:r>
          </a:p>
          <a:p>
            <a:pPr algn="ctr"/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/>
            </a:r>
            <a:b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اين معني توكـل اسـت</a:t>
            </a:r>
            <a:endParaRPr lang="en-US" sz="2500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l" rtl="0" eaLnBrk="0" hangingPunct="0"/>
            <a:endParaRPr lang="en-US" sz="2500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</p:txBody>
      </p:sp>
    </p:spTree>
  </p:cSld>
  <p:clrMapOvr>
    <a:masterClrMapping/>
  </p:clrMapOvr>
  <p:transition spd="slow" advClick="0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48 0.09944 C 0.14826 0.12997 0.10104 0.16073 0.06007 0.16558 C 0.01892 0.17044 -0.0066 0.10615 -0.0507 0.12812 C -0.09479 0.15009 -0.17466 0.31082 -0.20504 0.29787 C -0.23542 0.28515 -0.22917 0.09366 -0.23334 0.05134 C -0.2375 0.00925 -0.23438 0.02636 -0.23091 0.04394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2554288"/>
            <a:ext cx="5257800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صبــر </a:t>
            </a:r>
          </a:p>
          <a:p>
            <a:pPr algn="ctr"/>
            <a:endParaRPr lang="fa-IR" sz="2500">
              <a:solidFill>
                <a:srgbClr val="182D50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يعنـي داشتــن حــال يكسـان در نـاراحتــي و خوشحالي تهيدستـي و توانگـري و گرفتــاري</a:t>
            </a:r>
            <a:b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و سـلامـت</a:t>
            </a:r>
          </a:p>
          <a:p>
            <a:pPr algn="ctr"/>
            <a: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يعنـي شكايت نكردن به مخلوقـات از آنچـه </a:t>
            </a:r>
          </a:p>
          <a:p>
            <a:pPr algn="ctr"/>
            <a:r>
              <a:rPr lang="fa-IR" sz="2500">
                <a:solidFill>
                  <a:srgbClr val="182D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كـه از بـلا و گرفتـاري به ايشـان مـي رسـد</a:t>
            </a:r>
            <a:endParaRPr lang="fa-IR" sz="2500">
              <a:solidFill>
                <a:srgbClr val="182D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657600" y="3476625"/>
            <a:ext cx="4953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a-IR" sz="2500" b="1">
                <a:solidFill>
                  <a:srgbClr val="003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پـرهيــزكــار </a:t>
            </a:r>
          </a:p>
          <a:p>
            <a:pPr algn="justLow"/>
            <a:endParaRPr lang="fa-IR" sz="2500" b="1">
              <a:solidFill>
                <a:srgbClr val="003E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 b="1">
                <a:solidFill>
                  <a:srgbClr val="003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‌</a:t>
            </a:r>
            <a:r>
              <a:rPr lang="fa-IR" sz="2500" b="1">
                <a:solidFill>
                  <a:srgbClr val="003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كسي است كه دوست بدارد آنچه را خداوند دوست دارد. دشمـن بدارد آنچـه را خـدواند دشمنـن دارد. بـر همـه انسانهـا ترحـم نمايـد همچنـان كـه بـه نفـس خـود تـرحم مي كنـد </a:t>
            </a:r>
            <a:br>
              <a:rPr lang="fa-IR" sz="2500" b="1">
                <a:solidFill>
                  <a:srgbClr val="003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 b="1">
                <a:solidFill>
                  <a:srgbClr val="003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از پرحرفي كناره بگيـرد، از زرق و بـرق دنيـا اجتنـاب كنـد تـا مبـادا او را فـراگيــرد</a:t>
            </a:r>
          </a:p>
        </p:txBody>
      </p:sp>
    </p:spTree>
  </p:cSld>
  <p:clrMapOvr>
    <a:masterClrMapping/>
  </p:clrMapOvr>
  <p:transition spd="slow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58913" y="1295400"/>
            <a:ext cx="41798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خشنــود</a:t>
            </a:r>
            <a:b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endParaRPr lang="fa-IR" sz="2500" b="1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كسـي است كه چه دنيا به او برسد و </a:t>
            </a:r>
            <a:b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چـه نرسـد، بر خداوند خشم نگيرد و</a:t>
            </a:r>
            <a:b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 به اندكي از عمل خوب، از نفس خود راضـــي نشــود</a:t>
            </a:r>
          </a:p>
        </p:txBody>
      </p:sp>
    </p:spTree>
  </p:cSld>
  <p:clrMapOvr>
    <a:masterClrMapping/>
  </p:clrMapOvr>
  <p:transition spd="slow" advClick="0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0" y="2590800"/>
            <a:ext cx="41148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fa-IR" sz="2500" b="1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قناعــت</a:t>
            </a:r>
          </a:p>
          <a:p>
            <a:pPr algn="ctr"/>
            <a:endParaRPr lang="fa-IR" sz="2500" b="1" dirty="0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 b="1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قانع شدن به آنچه كه از دنيا مي رسد قانع شدن به چيز كـم و شكــر گفتـن</a:t>
            </a:r>
          </a:p>
          <a:p>
            <a:pPr algn="ctr"/>
            <a:endParaRPr lang="fa-IR" sz="500" b="1" dirty="0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 b="1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براي اندك </a:t>
            </a:r>
            <a:endParaRPr lang="en-US" sz="2500" dirty="0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l" rtl="0" eaLnBrk="0" hangingPunct="0"/>
            <a:endParaRPr lang="en-US" sz="2500" dirty="0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</p:txBody>
      </p:sp>
    </p:spTree>
  </p:cSld>
  <p:clrMapOvr>
    <a:masterClrMapping/>
  </p:clrMapOvr>
  <p:transition spd="slow" advClick="0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19201 0.31399 C 0.175 0.31052 0.15677 0.30775 0.13872 0.30613 C 0.13368 0.30381 0.12726 0.30474 0.12222 0.29988 C 0.08559 0.28902 0.06927 0.27861 0.04219 0.25248 C 0.03976 0.24601 0.03559 0.24208 0.03333 0.23861 C 0.02934 0.22983 0.02951 0.21364 0.02934 0.20694 C 0.03212 0.19746 0.03194 0.18659 0.03802 0.1785 C 0.05278 0.15607 0.07309 0.13618 0.09063 0.11561 C 0.09757 0.1059 0.09253 0.11283 0.10625 0.10011 C 0.10851 0.09642 0.11042 0.09572 0.11302 0.09341 C 0.11545 0.09064 0.11892 0.0874 0.11875 0.0874 C 0.13351 0.08254 0.12014 0.08647 0.12969 0.08092 C 0.13281 0.07884 0.13594 0.07884 0.13819 0.07722 C 0.14236 0.07746 0.14618 0.07191 0.14983 0.07722 C 0.16337 0.08046 0.17431 0.08879 0.18628 0.09688 C 0.19271 0.09272 0.19583 0.08509 0.19913 0.07699 C 0.20035 0.07561 0.2026 0.07214 0.20365 0.06959 C 0.20451 0.06844 0.2059 0.0659 0.20573 0.06566 C 0.21007 0.03907 0.2151 0.01225 0.2184 -0.01503 C 0.21858 -0.01688 0.21649 -0.01873 0.21615 -0.02081 C 0.2151 -0.02543 0.21406 -0.03075 0.21372 -0.03538 C 0.21198 -0.04809 0.20851 -0.06035 0.20747 -0.0726 C 0.19444 -0.10659 0.20764 -0.07098 0.19896 -0.09757 C 0.19601 -0.10728 0.1901 -0.11538 0.18924 -0.12555 C 0.1875 -0.12671 0.18524 -0.12856 0.18385 -0.13087 C 0.17639 -0.1452 0.18802 -0.13179 0.17795 -0.14405 C 0.17552 -0.14844 0.16875 -0.15468 0.1684 -0.15491 C 0.15781 -0.16231 0.14826 -0.16925 0.13698 -0.17549 C 0.11597 -0.17989 0.10243 -0.18312 0.0842 -0.17619 C 0.06337 -0.17804 0.04705 -0.19538 0.03802 -0.2148 C 0.02257 -0.24671 0.0125 -0.27884 0.01788 -0.31237 L 0.0184 -0.29665 " pathEditMode="relative" rAng="6177577" ptsTypes="ffffffffffffffffffffffffffffffAA">
                                      <p:cBhvr>
                                        <p:cTn id="6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0" y="2422525"/>
            <a:ext cx="45720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a-IR" sz="25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صاحب يقين </a:t>
            </a:r>
          </a:p>
          <a:p>
            <a:pPr algn="ctr"/>
            <a:endParaRPr lang="fa-IR" sz="10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endParaRPr lang="fa-IR" sz="10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Koodak" pitchFamily="2" charset="-78"/>
            </a:endParaRPr>
          </a:p>
          <a:p>
            <a:pPr algn="ctr"/>
            <a:r>
              <a:rPr lang="fa-IR" sz="25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كارهايش براي خداست، چنان عمل</a:t>
            </a:r>
          </a:p>
          <a:p>
            <a:pPr algn="ctr"/>
            <a:r>
              <a:rPr lang="fa-IR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</a:t>
            </a:r>
          </a:p>
          <a:p>
            <a:pPr algn="ctr"/>
            <a:r>
              <a:rPr lang="fa-IR" sz="25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مي كند كه گويي خداوند را مي بيند</a:t>
            </a:r>
          </a:p>
          <a:p>
            <a:pPr algn="ctr"/>
            <a:r>
              <a:rPr lang="fa-IR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‌</a:t>
            </a:r>
            <a:r>
              <a:rPr lang="fa-IR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 </a:t>
            </a:r>
            <a:br>
              <a:rPr lang="fa-IR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</a:br>
            <a:r>
              <a:rPr lang="fa-IR" sz="25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Koodak" pitchFamily="2" charset="-78"/>
              </a:rPr>
              <a:t>و اگر خدا را نمي بيند، خدا  او را مي بيند</a:t>
            </a:r>
          </a:p>
        </p:txBody>
      </p:sp>
    </p:spTree>
  </p:cSld>
  <p:clrMapOvr>
    <a:masterClrMapping/>
  </p:clrMapOvr>
  <p:transition spd="slow" advClick="0" advTm="1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2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115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Arya05</dc:creator>
  <cp:lastModifiedBy>MRT</cp:lastModifiedBy>
  <cp:revision>3</cp:revision>
  <dcterms:created xsi:type="dcterms:W3CDTF">2005-11-15T08:52:45Z</dcterms:created>
  <dcterms:modified xsi:type="dcterms:W3CDTF">2014-01-22T13:08:04Z</dcterms:modified>
</cp:coreProperties>
</file>