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54" d="100"/>
          <a:sy n="54" d="100"/>
        </p:scale>
        <p:origin x="-7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8F2AF0-8666-4128-B85A-DA4B16089CF6}" type="doc">
      <dgm:prSet loTypeId="urn:microsoft.com/office/officeart/2005/8/layout/radial3" loCatId="cycle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pPr rtl="1"/>
          <a:endParaRPr lang="fa-IR"/>
        </a:p>
      </dgm:t>
    </dgm:pt>
    <dgm:pt modelId="{6D025C9C-72D4-4390-87CA-80828B7407FE}">
      <dgm:prSet phldrT="[Text]" custT="1"/>
      <dgm:spPr/>
      <dgm:t>
        <a:bodyPr/>
        <a:lstStyle/>
        <a:p>
          <a:pPr rtl="1"/>
          <a:r>
            <a:rPr lang="fa-IR" sz="2400" b="1" dirty="0" smtClean="0">
              <a:solidFill>
                <a:srgbClr val="FF0000"/>
              </a:solidFill>
              <a:cs typeface="Nazanin" pitchFamily="2" charset="-78"/>
            </a:rPr>
            <a:t>اينک نيز عشق توست که گرم‌مان می‌کند. گريه بر توست که طراوت و شکفتن‌مان می‌بخشد و شوق رسيدن به توست که خون حيات در اندام‌هايمان می‌دواند</a:t>
          </a:r>
          <a:endParaRPr lang="fa-IR" sz="2400" b="1" dirty="0">
            <a:solidFill>
              <a:srgbClr val="FF0000"/>
            </a:solidFill>
            <a:cs typeface="Nazanin" pitchFamily="2" charset="-78"/>
          </a:endParaRPr>
        </a:p>
      </dgm:t>
    </dgm:pt>
    <dgm:pt modelId="{35871D4A-06BD-47CA-87C0-ED766BC33D42}" type="parTrans" cxnId="{6589B082-1599-4BA2-9CF5-9F212E206308}">
      <dgm:prSet/>
      <dgm:spPr/>
      <dgm:t>
        <a:bodyPr/>
        <a:lstStyle/>
        <a:p>
          <a:pPr rtl="1"/>
          <a:endParaRPr lang="fa-IR"/>
        </a:p>
      </dgm:t>
    </dgm:pt>
    <dgm:pt modelId="{6CBFBC7E-DD3D-4F02-83B8-1EC3D92388E6}" type="sibTrans" cxnId="{6589B082-1599-4BA2-9CF5-9F212E206308}">
      <dgm:prSet/>
      <dgm:spPr/>
      <dgm:t>
        <a:bodyPr/>
        <a:lstStyle/>
        <a:p>
          <a:pPr rtl="1"/>
          <a:endParaRPr lang="fa-IR"/>
        </a:p>
      </dgm:t>
    </dgm:pt>
    <dgm:pt modelId="{8A11A9DC-F400-408F-9F26-D7CE41BB7D10}" type="pres">
      <dgm:prSet presAssocID="{3A8F2AF0-8666-4128-B85A-DA4B16089CF6}" presName="composite" presStyleCnt="0">
        <dgm:presLayoutVars>
          <dgm:chMax val="1"/>
          <dgm:dir/>
          <dgm:resizeHandles val="exact"/>
        </dgm:presLayoutVars>
      </dgm:prSet>
      <dgm:spPr/>
    </dgm:pt>
    <dgm:pt modelId="{054690F1-8FCF-41C7-B960-0A16697BFA42}" type="pres">
      <dgm:prSet presAssocID="{3A8F2AF0-8666-4128-B85A-DA4B16089CF6}" presName="radial" presStyleCnt="0">
        <dgm:presLayoutVars>
          <dgm:animLvl val="ctr"/>
        </dgm:presLayoutVars>
      </dgm:prSet>
      <dgm:spPr/>
    </dgm:pt>
    <dgm:pt modelId="{ACCFBC93-8C7E-4610-8291-876BB0636097}" type="pres">
      <dgm:prSet presAssocID="{6D025C9C-72D4-4390-87CA-80828B7407FE}" presName="centerShape" presStyleLbl="vennNode1" presStyleIdx="0" presStyleCnt="1" custLinFactNeighborX="6256" custLinFactNeighborY="2935"/>
      <dgm:spPr/>
      <dgm:t>
        <a:bodyPr/>
        <a:lstStyle/>
        <a:p>
          <a:pPr rtl="1"/>
          <a:endParaRPr lang="fa-IR"/>
        </a:p>
      </dgm:t>
    </dgm:pt>
  </dgm:ptLst>
  <dgm:cxnLst>
    <dgm:cxn modelId="{5E6C6FCD-CE83-40FC-B2F5-A3A25EF4C2FE}" type="presOf" srcId="{6D025C9C-72D4-4390-87CA-80828B7407FE}" destId="{ACCFBC93-8C7E-4610-8291-876BB0636097}" srcOrd="0" destOrd="0" presId="urn:microsoft.com/office/officeart/2005/8/layout/radial3"/>
    <dgm:cxn modelId="{AD038988-CEA3-47CC-89D8-BFA8EA104BA1}" type="presOf" srcId="{3A8F2AF0-8666-4128-B85A-DA4B16089CF6}" destId="{8A11A9DC-F400-408F-9F26-D7CE41BB7D10}" srcOrd="0" destOrd="0" presId="urn:microsoft.com/office/officeart/2005/8/layout/radial3"/>
    <dgm:cxn modelId="{6589B082-1599-4BA2-9CF5-9F212E206308}" srcId="{3A8F2AF0-8666-4128-B85A-DA4B16089CF6}" destId="{6D025C9C-72D4-4390-87CA-80828B7407FE}" srcOrd="0" destOrd="0" parTransId="{35871D4A-06BD-47CA-87C0-ED766BC33D42}" sibTransId="{6CBFBC7E-DD3D-4F02-83B8-1EC3D92388E6}"/>
    <dgm:cxn modelId="{C5B01A69-730B-4FDC-86ED-E20C7843FA6F}" type="presParOf" srcId="{8A11A9DC-F400-408F-9F26-D7CE41BB7D10}" destId="{054690F1-8FCF-41C7-B960-0A16697BFA42}" srcOrd="0" destOrd="0" presId="urn:microsoft.com/office/officeart/2005/8/layout/radial3"/>
    <dgm:cxn modelId="{CA9C09FA-16C7-4434-8CE3-C937227FEAF2}" type="presParOf" srcId="{054690F1-8FCF-41C7-B960-0A16697BFA42}" destId="{ACCFBC93-8C7E-4610-8291-876BB0636097}" srcOrd="0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5E0986-7E1B-4E93-89D1-4CE4FAE61AA9}" type="doc">
      <dgm:prSet loTypeId="urn:microsoft.com/office/officeart/2005/8/layout/radial3" loCatId="cycle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pPr rtl="1"/>
          <a:endParaRPr lang="fa-IR"/>
        </a:p>
      </dgm:t>
    </dgm:pt>
    <dgm:pt modelId="{CB1275FE-4D56-4347-ACED-A0AC2923DD6A}">
      <dgm:prSet phldrT="[Text]"/>
      <dgm:spPr/>
      <dgm:t>
        <a:bodyPr/>
        <a:lstStyle/>
        <a:p>
          <a:pPr rtl="1"/>
          <a:r>
            <a:rPr lang="fa-IR" dirty="0" smtClean="0"/>
            <a:t>  </a:t>
          </a:r>
          <a:r>
            <a:rPr lang="fa-IR" b="1" cap="none" spc="0" dirty="0" smtClean="0">
              <a:ln w="24500" cmpd="dbl">
                <a:solidFill>
                  <a:srgbClr val="FF0000"/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rPr>
            <a:t>با تو بود که شبی چهارده قرنه را  پشت سر نهادیم و به آفتاب سلامی دوباره دادیم. با تو بود که هر روزمان عاشورا شد</a:t>
          </a:r>
          <a:endParaRPr lang="fa-IR" dirty="0">
            <a:ln w="24500" cmpd="dbl">
              <a:solidFill>
                <a:srgbClr val="FF0000"/>
              </a:solidFill>
              <a:prstDash val="solid"/>
              <a:miter lim="800000"/>
            </a:ln>
            <a:solidFill>
              <a:srgbClr val="FF0000"/>
            </a:solidFill>
          </a:endParaRPr>
        </a:p>
      </dgm:t>
    </dgm:pt>
    <dgm:pt modelId="{A467C9A8-62ED-47FA-BC00-96896C943149}" type="parTrans" cxnId="{691B21E9-7900-4D83-9983-D2F758F3F85B}">
      <dgm:prSet/>
      <dgm:spPr/>
      <dgm:t>
        <a:bodyPr/>
        <a:lstStyle/>
        <a:p>
          <a:pPr rtl="1"/>
          <a:endParaRPr lang="fa-IR"/>
        </a:p>
      </dgm:t>
    </dgm:pt>
    <dgm:pt modelId="{32E02827-1BE0-4DCB-916F-4D3D9CBD7140}" type="sibTrans" cxnId="{691B21E9-7900-4D83-9983-D2F758F3F85B}">
      <dgm:prSet/>
      <dgm:spPr/>
      <dgm:t>
        <a:bodyPr/>
        <a:lstStyle/>
        <a:p>
          <a:pPr rtl="1"/>
          <a:endParaRPr lang="fa-IR"/>
        </a:p>
      </dgm:t>
    </dgm:pt>
    <dgm:pt modelId="{6CC3C4C7-F088-4F59-9242-04A4D35CEDBD}">
      <dgm:prSet phldrT="[Text]"/>
      <dgm:spPr/>
    </dgm:pt>
    <dgm:pt modelId="{CB839B15-7A02-4FC7-AC0A-BD787DAE6E80}" type="parTrans" cxnId="{DC230543-FCBF-4347-B51C-AA83C89D1C78}">
      <dgm:prSet/>
      <dgm:spPr/>
    </dgm:pt>
    <dgm:pt modelId="{A71D96B9-31A9-4BA5-ABD6-67388BE1BF8B}" type="sibTrans" cxnId="{DC230543-FCBF-4347-B51C-AA83C89D1C78}">
      <dgm:prSet/>
      <dgm:spPr/>
    </dgm:pt>
    <dgm:pt modelId="{E6C9F9FF-EECC-4E9D-B32A-95674F28ED28}" type="pres">
      <dgm:prSet presAssocID="{185E0986-7E1B-4E93-89D1-4CE4FAE61AA9}" presName="composite" presStyleCnt="0">
        <dgm:presLayoutVars>
          <dgm:chMax val="1"/>
          <dgm:dir/>
          <dgm:resizeHandles val="exact"/>
        </dgm:presLayoutVars>
      </dgm:prSet>
      <dgm:spPr/>
    </dgm:pt>
    <dgm:pt modelId="{A2EC04DB-69DB-4E6A-9EEF-94EF22B8AC2D}" type="pres">
      <dgm:prSet presAssocID="{185E0986-7E1B-4E93-89D1-4CE4FAE61AA9}" presName="radial" presStyleCnt="0">
        <dgm:presLayoutVars>
          <dgm:animLvl val="ctr"/>
        </dgm:presLayoutVars>
      </dgm:prSet>
      <dgm:spPr/>
    </dgm:pt>
    <dgm:pt modelId="{6CEAA05D-0894-48F2-BFE1-AFD696445725}" type="pres">
      <dgm:prSet presAssocID="{CB1275FE-4D56-4347-ACED-A0AC2923DD6A}" presName="centerShape" presStyleLbl="vennNode1" presStyleIdx="0" presStyleCnt="1" custScaleX="251808" custLinFactNeighborX="-1092"/>
      <dgm:spPr/>
      <dgm:t>
        <a:bodyPr/>
        <a:lstStyle/>
        <a:p>
          <a:pPr rtl="1"/>
          <a:endParaRPr lang="fa-IR"/>
        </a:p>
      </dgm:t>
    </dgm:pt>
  </dgm:ptLst>
  <dgm:cxnLst>
    <dgm:cxn modelId="{77A53B60-82E2-498A-AF40-76CDBCFE075F}" type="presOf" srcId="{185E0986-7E1B-4E93-89D1-4CE4FAE61AA9}" destId="{E6C9F9FF-EECC-4E9D-B32A-95674F28ED28}" srcOrd="0" destOrd="0" presId="urn:microsoft.com/office/officeart/2005/8/layout/radial3"/>
    <dgm:cxn modelId="{691B21E9-7900-4D83-9983-D2F758F3F85B}" srcId="{185E0986-7E1B-4E93-89D1-4CE4FAE61AA9}" destId="{CB1275FE-4D56-4347-ACED-A0AC2923DD6A}" srcOrd="0" destOrd="0" parTransId="{A467C9A8-62ED-47FA-BC00-96896C943149}" sibTransId="{32E02827-1BE0-4DCB-916F-4D3D9CBD7140}"/>
    <dgm:cxn modelId="{DC230543-FCBF-4347-B51C-AA83C89D1C78}" srcId="{185E0986-7E1B-4E93-89D1-4CE4FAE61AA9}" destId="{6CC3C4C7-F088-4F59-9242-04A4D35CEDBD}" srcOrd="1" destOrd="0" parTransId="{CB839B15-7A02-4FC7-AC0A-BD787DAE6E80}" sibTransId="{A71D96B9-31A9-4BA5-ABD6-67388BE1BF8B}"/>
    <dgm:cxn modelId="{2D3525A7-5757-419D-AAE8-6805CEE0732B}" type="presOf" srcId="{CB1275FE-4D56-4347-ACED-A0AC2923DD6A}" destId="{6CEAA05D-0894-48F2-BFE1-AFD696445725}" srcOrd="0" destOrd="0" presId="urn:microsoft.com/office/officeart/2005/8/layout/radial3"/>
    <dgm:cxn modelId="{61BC6506-C1DD-4980-9CA2-D63FEE8F4F4F}" type="presParOf" srcId="{E6C9F9FF-EECC-4E9D-B32A-95674F28ED28}" destId="{A2EC04DB-69DB-4E6A-9EEF-94EF22B8AC2D}" srcOrd="0" destOrd="0" presId="urn:microsoft.com/office/officeart/2005/8/layout/radial3"/>
    <dgm:cxn modelId="{DBD9627E-24DB-41B2-BFEB-A64353E5D388}" type="presParOf" srcId="{A2EC04DB-69DB-4E6A-9EEF-94EF22B8AC2D}" destId="{6CEAA05D-0894-48F2-BFE1-AFD696445725}" srcOrd="0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CCFBC93-8C7E-4610-8291-876BB0636097}">
      <dsp:nvSpPr>
        <dsp:cNvPr id="0" name=""/>
        <dsp:cNvSpPr/>
      </dsp:nvSpPr>
      <dsp:spPr>
        <a:xfrm>
          <a:off x="2031982" y="0"/>
          <a:ext cx="4064000" cy="4064000"/>
        </a:xfrm>
        <a:prstGeom prst="ellipse">
          <a:avLst/>
        </a:prstGeom>
        <a:solidFill>
          <a:schemeClr val="accent2">
            <a:shade val="80000"/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b="1" kern="1200" dirty="0" smtClean="0">
              <a:solidFill>
                <a:srgbClr val="FF0000"/>
              </a:solidFill>
              <a:cs typeface="Nazanin" pitchFamily="2" charset="-78"/>
            </a:rPr>
            <a:t>اينک نيز عشق توست که گرم‌مان می‌کند. گريه بر توست که طراوت و شکفتن‌مان می‌بخشد و شوق رسيدن به توست که خون حيات در اندام‌هايمان می‌دواند</a:t>
          </a:r>
          <a:endParaRPr lang="fa-IR" sz="2400" b="1" kern="1200" dirty="0">
            <a:solidFill>
              <a:srgbClr val="FF0000"/>
            </a:solidFill>
            <a:cs typeface="Nazanin" pitchFamily="2" charset="-78"/>
          </a:endParaRPr>
        </a:p>
      </dsp:txBody>
      <dsp:txXfrm>
        <a:off x="2031982" y="0"/>
        <a:ext cx="4064000" cy="40640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CEAA05D-0894-48F2-BFE1-AFD696445725}">
      <dsp:nvSpPr>
        <dsp:cNvPr id="0" name=""/>
        <dsp:cNvSpPr/>
      </dsp:nvSpPr>
      <dsp:spPr>
        <a:xfrm>
          <a:off x="0" y="0"/>
          <a:ext cx="6095989" cy="2420888"/>
        </a:xfrm>
        <a:prstGeom prst="ellipse">
          <a:avLst/>
        </a:prstGeom>
        <a:gradFill rotWithShape="0">
          <a:gsLst>
            <a:gs pos="0">
              <a:schemeClr val="dk2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100" kern="1200" dirty="0" smtClean="0"/>
            <a:t>  </a:t>
          </a:r>
          <a:r>
            <a:rPr lang="fa-IR" sz="3100" b="1" kern="1200" cap="none" spc="0" dirty="0" smtClean="0">
              <a:ln w="24500" cmpd="dbl">
                <a:solidFill>
                  <a:srgbClr val="FF0000"/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rPr>
            <a:t>با تو بود که شبی چهارده قرنه را  پشت سر نهادیم و به آفتاب سلامی دوباره دادیم. با تو بود که هر روزمان عاشورا شد</a:t>
          </a:r>
          <a:endParaRPr lang="fa-IR" sz="3100" kern="1200" dirty="0">
            <a:ln w="24500" cmpd="dbl">
              <a:solidFill>
                <a:srgbClr val="FF0000"/>
              </a:solidFill>
              <a:prstDash val="solid"/>
              <a:miter lim="800000"/>
            </a:ln>
            <a:solidFill>
              <a:srgbClr val="FF0000"/>
            </a:solidFill>
          </a:endParaRPr>
        </a:p>
      </dsp:txBody>
      <dsp:txXfrm>
        <a:off x="0" y="0"/>
        <a:ext cx="6095989" cy="24208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C3790-6BA8-48FE-B04C-CA4389F2E244}" type="datetimeFigureOut">
              <a:rPr lang="fa-IR" smtClean="0"/>
              <a:t>01/09/1436</a:t>
            </a:fld>
            <a:endParaRPr lang="fa-I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C5AD-B9A1-44B0-9495-6DEA8ED9D515}" type="slidenum">
              <a:rPr lang="fa-IR" smtClean="0"/>
              <a:t>‹#›</a:t>
            </a:fld>
            <a:endParaRPr lang="fa-I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C3790-6BA8-48FE-B04C-CA4389F2E244}" type="datetimeFigureOut">
              <a:rPr lang="fa-IR" smtClean="0"/>
              <a:t>01/09/1436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C5AD-B9A1-44B0-9495-6DEA8ED9D515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C3790-6BA8-48FE-B04C-CA4389F2E244}" type="datetimeFigureOut">
              <a:rPr lang="fa-IR" smtClean="0"/>
              <a:t>01/09/1436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C5AD-B9A1-44B0-9495-6DEA8ED9D515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C3790-6BA8-48FE-B04C-CA4389F2E244}" type="datetimeFigureOut">
              <a:rPr lang="fa-IR" smtClean="0"/>
              <a:t>01/09/1436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C5AD-B9A1-44B0-9495-6DEA8ED9D515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C3790-6BA8-48FE-B04C-CA4389F2E244}" type="datetimeFigureOut">
              <a:rPr lang="fa-IR" smtClean="0"/>
              <a:t>01/09/1436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B70C5AD-B9A1-44B0-9495-6DEA8ED9D515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C3790-6BA8-48FE-B04C-CA4389F2E244}" type="datetimeFigureOut">
              <a:rPr lang="fa-IR" smtClean="0"/>
              <a:t>01/09/1436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C5AD-B9A1-44B0-9495-6DEA8ED9D515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C3790-6BA8-48FE-B04C-CA4389F2E244}" type="datetimeFigureOut">
              <a:rPr lang="fa-IR" smtClean="0"/>
              <a:t>01/09/1436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C5AD-B9A1-44B0-9495-6DEA8ED9D515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C3790-6BA8-48FE-B04C-CA4389F2E244}" type="datetimeFigureOut">
              <a:rPr lang="fa-IR" smtClean="0"/>
              <a:t>01/09/1436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C5AD-B9A1-44B0-9495-6DEA8ED9D515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C3790-6BA8-48FE-B04C-CA4389F2E244}" type="datetimeFigureOut">
              <a:rPr lang="fa-IR" smtClean="0"/>
              <a:t>01/09/1436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C5AD-B9A1-44B0-9495-6DEA8ED9D515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C3790-6BA8-48FE-B04C-CA4389F2E244}" type="datetimeFigureOut">
              <a:rPr lang="fa-IR" smtClean="0"/>
              <a:t>01/09/1436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C5AD-B9A1-44B0-9495-6DEA8ED9D515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C3790-6BA8-48FE-B04C-CA4389F2E244}" type="datetimeFigureOut">
              <a:rPr lang="fa-IR" smtClean="0"/>
              <a:t>01/09/1436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C5AD-B9A1-44B0-9495-6DEA8ED9D515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E6C3790-6BA8-48FE-B04C-CA4389F2E244}" type="datetimeFigureOut">
              <a:rPr lang="fa-IR" smtClean="0"/>
              <a:t>01/09/1436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70C5AD-B9A1-44B0-9495-6DEA8ED9D515}" type="slidenum">
              <a:rPr lang="fa-IR" smtClean="0"/>
              <a:t>‹#›</a:t>
            </a:fld>
            <a:endParaRPr lang="fa-I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r" rtl="1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r" rtl="1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r" rtl="1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r" rtl="1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r" rtl="1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2060848"/>
            <a:ext cx="7920880" cy="400506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Rectangle 5"/>
          <p:cNvSpPr/>
          <p:nvPr/>
        </p:nvSpPr>
        <p:spPr>
          <a:xfrm>
            <a:off x="2195738" y="548681"/>
            <a:ext cx="451117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7200" b="1" cap="none" spc="100" dirty="0" smtClean="0">
                <a:ln w="18000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cs typeface="Nazanin" pitchFamily="2" charset="-78"/>
              </a:rPr>
              <a:t>اي همه خوبي</a:t>
            </a:r>
          </a:p>
        </p:txBody>
      </p:sp>
      <p:sp>
        <p:nvSpPr>
          <p:cNvPr id="7" name="Rectangle 6"/>
          <p:cNvSpPr/>
          <p:nvPr/>
        </p:nvSpPr>
        <p:spPr>
          <a:xfrm>
            <a:off x="539552" y="6165304"/>
            <a:ext cx="22926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a-IR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cs typeface="Nazanin" pitchFamily="2" charset="-78"/>
              </a:rPr>
              <a:t>دكتر محمد رضا سنگري</a:t>
            </a:r>
            <a:endParaRPr lang="fa-IR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cs typeface="Nazanin" pitchFamily="2" charset="-78"/>
            </a:endParaRPr>
          </a:p>
        </p:txBody>
      </p:sp>
    </p:spTree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-15715"/>
            <a:ext cx="9144000" cy="6873715"/>
          </a:xfrm>
        </p:spPr>
      </p:pic>
      <p:sp>
        <p:nvSpPr>
          <p:cNvPr id="8" name="Rectangle 7"/>
          <p:cNvSpPr/>
          <p:nvPr/>
        </p:nvSpPr>
        <p:spPr>
          <a:xfrm>
            <a:off x="251520" y="548680"/>
            <a:ext cx="867645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5400" b="1" cap="none" spc="0" dirty="0">
                <a:ln w="10541" cmpd="sng">
                  <a:solidFill>
                    <a:srgbClr val="FF0000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ای حسین، ای همه‌ی ما، همه‌ی‌ خوبی، تمامی عشق!</a:t>
            </a:r>
          </a:p>
        </p:txBody>
      </p:sp>
    </p:spTree>
  </p:cSld>
  <p:clrMapOvr>
    <a:masterClrMapping/>
  </p:clrMapOvr>
  <p:transition spd="slow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ndex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4149080"/>
          </a:xfrm>
        </p:spPr>
      </p:pic>
      <p:sp>
        <p:nvSpPr>
          <p:cNvPr id="5" name="Rounded Rectangle 4"/>
          <p:cNvSpPr/>
          <p:nvPr/>
        </p:nvSpPr>
        <p:spPr>
          <a:xfrm>
            <a:off x="0" y="4149080"/>
            <a:ext cx="9144000" cy="270892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3600" dirty="0">
                <a:solidFill>
                  <a:srgbClr val="C00000"/>
                </a:solidFill>
                <a:cs typeface="Nazanin" pitchFamily="2" charset="-78"/>
              </a:rPr>
              <a:t>با تو عشق را </a:t>
            </a:r>
            <a:r>
              <a:rPr lang="fa-IR" sz="3600" dirty="0" smtClean="0">
                <a:solidFill>
                  <a:srgbClr val="C00000"/>
                </a:solidFill>
                <a:cs typeface="Nazanin" pitchFamily="2" charset="-78"/>
              </a:rPr>
              <a:t>فهميديم</a:t>
            </a:r>
            <a:r>
              <a:rPr lang="fa-IR" sz="3600" dirty="0">
                <a:solidFill>
                  <a:srgbClr val="C00000"/>
                </a:solidFill>
                <a:cs typeface="Nazanin" pitchFamily="2" charset="-78"/>
              </a:rPr>
              <a:t>. خوبی را </a:t>
            </a:r>
            <a:r>
              <a:rPr lang="fa-IR" sz="3600" dirty="0" smtClean="0">
                <a:solidFill>
                  <a:srgbClr val="C00000"/>
                </a:solidFill>
                <a:cs typeface="Nazanin" pitchFamily="2" charset="-78"/>
              </a:rPr>
              <a:t>شناختيم </a:t>
            </a:r>
            <a:r>
              <a:rPr lang="fa-IR" sz="3600" dirty="0">
                <a:solidFill>
                  <a:srgbClr val="C00000"/>
                </a:solidFill>
                <a:cs typeface="Nazanin" pitchFamily="2" charset="-78"/>
              </a:rPr>
              <a:t>و به کشف «خود» </a:t>
            </a:r>
            <a:r>
              <a:rPr lang="fa-IR" sz="3600" dirty="0" smtClean="0">
                <a:solidFill>
                  <a:srgbClr val="C00000"/>
                </a:solidFill>
                <a:cs typeface="Nazanin" pitchFamily="2" charset="-78"/>
              </a:rPr>
              <a:t>پرداختيم</a:t>
            </a:r>
            <a:r>
              <a:rPr lang="fa-IR" sz="3600" dirty="0">
                <a:solidFill>
                  <a:srgbClr val="C00000"/>
                </a:solidFill>
                <a:cs typeface="Nazanin" pitchFamily="2" charset="-78"/>
              </a:rPr>
              <a:t>. بی تو همه </a:t>
            </a:r>
            <a:r>
              <a:rPr lang="fa-IR" sz="3600" dirty="0" smtClean="0">
                <a:solidFill>
                  <a:srgbClr val="C00000"/>
                </a:solidFill>
                <a:cs typeface="Nazanin" pitchFamily="2" charset="-78"/>
              </a:rPr>
              <a:t>چيز </a:t>
            </a:r>
            <a:r>
              <a:rPr lang="fa-IR" sz="3600" dirty="0">
                <a:solidFill>
                  <a:srgbClr val="C00000"/>
                </a:solidFill>
                <a:cs typeface="Nazanin" pitchFamily="2" charset="-78"/>
              </a:rPr>
              <a:t>بی معنی بود، آسمان، بلاهتی آبی، آب سفاهتی سرگردان، </a:t>
            </a:r>
            <a:r>
              <a:rPr lang="fa-IR" sz="3600" dirty="0" smtClean="0">
                <a:solidFill>
                  <a:srgbClr val="C00000"/>
                </a:solidFill>
                <a:cs typeface="Nazanin" pitchFamily="2" charset="-78"/>
              </a:rPr>
              <a:t>زمين </a:t>
            </a:r>
            <a:r>
              <a:rPr lang="fa-IR" sz="3600" dirty="0">
                <a:solidFill>
                  <a:srgbClr val="C00000"/>
                </a:solidFill>
                <a:cs typeface="Nazanin" pitchFamily="2" charset="-78"/>
              </a:rPr>
              <a:t>سنگی </a:t>
            </a:r>
            <a:r>
              <a:rPr lang="fa-IR" sz="3600" dirty="0" smtClean="0">
                <a:solidFill>
                  <a:srgbClr val="C00000"/>
                </a:solidFill>
                <a:cs typeface="Nazanin" pitchFamily="2" charset="-78"/>
              </a:rPr>
              <a:t>تيپا </a:t>
            </a:r>
            <a:r>
              <a:rPr lang="fa-IR" sz="3600" dirty="0">
                <a:solidFill>
                  <a:srgbClr val="C00000"/>
                </a:solidFill>
                <a:cs typeface="Nazanin" pitchFamily="2" charset="-78"/>
              </a:rPr>
              <a:t>خورده و درختان </a:t>
            </a:r>
            <a:r>
              <a:rPr lang="fa-IR" sz="3600" dirty="0" smtClean="0">
                <a:solidFill>
                  <a:srgbClr val="C00000"/>
                </a:solidFill>
                <a:cs typeface="Nazanin" pitchFamily="2" charset="-78"/>
              </a:rPr>
              <a:t>رسوايانی ايستاده </a:t>
            </a:r>
            <a:r>
              <a:rPr lang="fa-IR" sz="3600" dirty="0">
                <a:solidFill>
                  <a:srgbClr val="C00000"/>
                </a:solidFill>
                <a:cs typeface="Nazanin" pitchFamily="2" charset="-78"/>
              </a:rPr>
              <a:t>بودند.</a:t>
            </a:r>
          </a:p>
        </p:txBody>
      </p:sp>
    </p:spTree>
  </p:cSld>
  <p:clrMapOvr>
    <a:masterClrMapping/>
  </p:clrMapOvr>
  <p:transition spd="slow">
    <p:pull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graphicFrame>
        <p:nvGraphicFramePr>
          <p:cNvPr id="5" name="Diagram 4"/>
          <p:cNvGraphicFramePr/>
          <p:nvPr/>
        </p:nvGraphicFramePr>
        <p:xfrm>
          <a:off x="3048000" y="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wheel spokes="8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6340017412309716926-660x33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382836"/>
            <a:ext cx="9144000" cy="4475163"/>
          </a:xfrm>
        </p:spPr>
      </p:pic>
      <p:graphicFrame>
        <p:nvGraphicFramePr>
          <p:cNvPr id="5" name="Diagram 4"/>
          <p:cNvGraphicFramePr/>
          <p:nvPr/>
        </p:nvGraphicFramePr>
        <p:xfrm>
          <a:off x="1619672" y="0"/>
          <a:ext cx="6096000" cy="2420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32</TotalTime>
  <Words>101</Words>
  <Application>Microsoft Office PowerPoint</Application>
  <PresentationFormat>On-screen Show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Apex</vt:lpstr>
      <vt:lpstr>Slide 1</vt:lpstr>
      <vt:lpstr>Slide 2</vt:lpstr>
      <vt:lpstr>Slide 3</vt:lpstr>
      <vt:lpstr>Slide 4</vt:lpstr>
      <vt:lpstr>Slide 5</vt:lpstr>
    </vt:vector>
  </TitlesOfParts>
  <Company>MRT www.Win2Farsi.com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MRT</dc:creator>
  <cp:lastModifiedBy>MRT</cp:lastModifiedBy>
  <cp:revision>13</cp:revision>
  <dcterms:created xsi:type="dcterms:W3CDTF">2014-11-01T05:52:46Z</dcterms:created>
  <dcterms:modified xsi:type="dcterms:W3CDTF">2014-11-01T06:25:33Z</dcterms:modified>
</cp:coreProperties>
</file>